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8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4"/>
  </p:notesMasterIdLst>
  <p:sldIdLst>
    <p:sldId id="942" r:id="rId2"/>
    <p:sldId id="987" r:id="rId3"/>
    <p:sldId id="1095" r:id="rId4"/>
    <p:sldId id="992" r:id="rId5"/>
    <p:sldId id="993" r:id="rId6"/>
    <p:sldId id="1096" r:id="rId7"/>
    <p:sldId id="1097" r:id="rId8"/>
    <p:sldId id="963" r:id="rId9"/>
    <p:sldId id="1099" r:id="rId10"/>
    <p:sldId id="1098" r:id="rId11"/>
    <p:sldId id="974" r:id="rId12"/>
    <p:sldId id="979" r:id="rId13"/>
    <p:sldId id="982" r:id="rId14"/>
    <p:sldId id="983" r:id="rId15"/>
    <p:sldId id="388" r:id="rId16"/>
    <p:sldId id="488" r:id="rId17"/>
    <p:sldId id="315" r:id="rId18"/>
    <p:sldId id="1101" r:id="rId19"/>
    <p:sldId id="1094" r:id="rId20"/>
    <p:sldId id="1093" r:id="rId21"/>
    <p:sldId id="1102" r:id="rId22"/>
    <p:sldId id="1103" r:id="rId23"/>
    <p:sldId id="1104" r:id="rId24"/>
    <p:sldId id="1105" r:id="rId25"/>
    <p:sldId id="994" r:id="rId26"/>
    <p:sldId id="951" r:id="rId27"/>
    <p:sldId id="952" r:id="rId28"/>
    <p:sldId id="953" r:id="rId29"/>
    <p:sldId id="1106" r:id="rId30"/>
    <p:sldId id="981" r:id="rId31"/>
    <p:sldId id="1107" r:id="rId32"/>
    <p:sldId id="999" r:id="rId33"/>
    <p:sldId id="1108" r:id="rId34"/>
    <p:sldId id="966" r:id="rId35"/>
    <p:sldId id="967" r:id="rId36"/>
    <p:sldId id="912" r:id="rId37"/>
    <p:sldId id="970" r:id="rId38"/>
    <p:sldId id="968" r:id="rId39"/>
    <p:sldId id="1109" r:id="rId40"/>
    <p:sldId id="971" r:id="rId41"/>
    <p:sldId id="972" r:id="rId42"/>
    <p:sldId id="973" r:id="rId43"/>
    <p:sldId id="975" r:id="rId44"/>
    <p:sldId id="976" r:id="rId45"/>
    <p:sldId id="977" r:id="rId46"/>
    <p:sldId id="978" r:id="rId47"/>
    <p:sldId id="984" r:id="rId48"/>
    <p:sldId id="985" r:id="rId49"/>
    <p:sldId id="858" r:id="rId50"/>
    <p:sldId id="1110" r:id="rId51"/>
    <p:sldId id="1013" r:id="rId52"/>
    <p:sldId id="1015" r:id="rId53"/>
    <p:sldId id="1035" r:id="rId54"/>
    <p:sldId id="1017" r:id="rId55"/>
    <p:sldId id="1036" r:id="rId56"/>
    <p:sldId id="1020" r:id="rId57"/>
    <p:sldId id="1111" r:id="rId58"/>
    <p:sldId id="1112" r:id="rId59"/>
    <p:sldId id="980" r:id="rId60"/>
    <p:sldId id="1113" r:id="rId61"/>
    <p:sldId id="1114" r:id="rId62"/>
    <p:sldId id="986" r:id="rId63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佐藤 良治" initials="佐藤" lastIdx="2" clrIdx="0">
    <p:extLst>
      <p:ext uri="{19B8F6BF-5375-455C-9EA6-DF929625EA0E}">
        <p15:presenceInfo xmlns:p15="http://schemas.microsoft.com/office/powerpoint/2012/main" userId="f476b825f67e9d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00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71BBB-1A9D-4E45-8549-07D081F59784}" v="63" dt="2023-01-03T02:42:55.422"/>
    <p1510:client id="{F9C4FE59-8DE5-4E8A-B86D-83F0A4B7AC88}" v="97" dt="2023-01-04T01:40:22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72966" autoAdjust="0"/>
  </p:normalViewPr>
  <p:slideViewPr>
    <p:cSldViewPr snapToGrid="0">
      <p:cViewPr varScale="1">
        <p:scale>
          <a:sx n="60" d="100"/>
          <a:sy n="60" d="100"/>
        </p:scale>
        <p:origin x="1411" y="43"/>
      </p:cViewPr>
      <p:guideLst/>
    </p:cSldViewPr>
  </p:slideViewPr>
  <p:outlineViewPr>
    <p:cViewPr>
      <p:scale>
        <a:sx n="33" d="100"/>
        <a:sy n="33" d="100"/>
      </p:scale>
      <p:origin x="0" y="-736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6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 良治" userId="f476b825f67e9d69" providerId="LiveId" clId="{68E71BBB-1A9D-4E45-8549-07D081F59784}"/>
    <pc:docChg chg="undo custSel addSld delSld modSld">
      <pc:chgData name="佐藤 良治" userId="f476b825f67e9d69" providerId="LiveId" clId="{68E71BBB-1A9D-4E45-8549-07D081F59784}" dt="2023-01-03T02:42:59.022" v="783" actId="6549"/>
      <pc:docMkLst>
        <pc:docMk/>
      </pc:docMkLst>
      <pc:sldChg chg="del">
        <pc:chgData name="佐藤 良治" userId="f476b825f67e9d69" providerId="LiveId" clId="{68E71BBB-1A9D-4E45-8549-07D081F59784}" dt="2022-12-26T04:45:08.120" v="0" actId="47"/>
        <pc:sldMkLst>
          <pc:docMk/>
          <pc:sldMk cId="1384950326" sldId="256"/>
        </pc:sldMkLst>
      </pc:sldChg>
      <pc:sldChg chg="delSp add mod delAnim modNotesTx">
        <pc:chgData name="佐藤 良治" userId="f476b825f67e9d69" providerId="LiveId" clId="{68E71BBB-1A9D-4E45-8549-07D081F59784}" dt="2023-01-03T02:25:17.922" v="771" actId="6549"/>
        <pc:sldMkLst>
          <pc:docMk/>
          <pc:sldMk cId="9007906" sldId="315"/>
        </pc:sldMkLst>
        <pc:picChg chg="del">
          <ac:chgData name="佐藤 良治" userId="f476b825f67e9d69" providerId="LiveId" clId="{68E71BBB-1A9D-4E45-8549-07D081F59784}" dt="2023-01-03T02:25:15.832" v="770" actId="478"/>
          <ac:picMkLst>
            <pc:docMk/>
            <pc:sldMk cId="9007906" sldId="315"/>
            <ac:picMk id="7" creationId="{3255446D-BD01-4E6A-93A3-70A2C210A2B1}"/>
          </ac:picMkLst>
        </pc:picChg>
      </pc:sldChg>
      <pc:sldChg chg="del">
        <pc:chgData name="佐藤 良治" userId="f476b825f67e9d69" providerId="LiveId" clId="{68E71BBB-1A9D-4E45-8549-07D081F59784}" dt="2022-12-26T04:45:19.825" v="6" actId="47"/>
        <pc:sldMkLst>
          <pc:docMk/>
          <pc:sldMk cId="2580322740" sldId="353"/>
        </pc:sldMkLst>
      </pc:sldChg>
      <pc:sldChg chg="modSp add del">
        <pc:chgData name="佐藤 良治" userId="f476b825f67e9d69" providerId="LiveId" clId="{68E71BBB-1A9D-4E45-8549-07D081F59784}" dt="2023-01-03T02:02:24.496" v="767" actId="12269"/>
        <pc:sldMkLst>
          <pc:docMk/>
          <pc:sldMk cId="728966034" sldId="388"/>
        </pc:sldMkLst>
        <pc:graphicFrameChg chg="mod">
          <ac:chgData name="佐藤 良治" userId="f476b825f67e9d69" providerId="LiveId" clId="{68E71BBB-1A9D-4E45-8549-07D081F59784}" dt="2023-01-03T02:02:24.496" v="767" actId="12269"/>
          <ac:graphicFrameMkLst>
            <pc:docMk/>
            <pc:sldMk cId="728966034" sldId="388"/>
            <ac:graphicFrameMk id="6" creationId="{00000000-0000-0000-0000-000000000000}"/>
          </ac:graphicFrameMkLst>
        </pc:graphicFrame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565709262" sldId="487"/>
        </pc:sldMkLst>
      </pc:sldChg>
      <pc:sldChg chg="add del">
        <pc:chgData name="佐藤 良治" userId="f476b825f67e9d69" providerId="LiveId" clId="{68E71BBB-1A9D-4E45-8549-07D081F59784}" dt="2023-01-03T01:58:10.298" v="763"/>
        <pc:sldMkLst>
          <pc:docMk/>
          <pc:sldMk cId="1628327528" sldId="488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723204421" sldId="815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343737331" sldId="816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854113978" sldId="880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19437196" sldId="891"/>
        </pc:sldMkLst>
      </pc:sldChg>
      <pc:sldChg chg="del">
        <pc:chgData name="佐藤 良治" userId="f476b825f67e9d69" providerId="LiveId" clId="{68E71BBB-1A9D-4E45-8549-07D081F59784}" dt="2022-12-26T04:45:08.878" v="1" actId="47"/>
        <pc:sldMkLst>
          <pc:docMk/>
          <pc:sldMk cId="2903435452" sldId="920"/>
        </pc:sldMkLst>
      </pc:sldChg>
      <pc:sldChg chg="del">
        <pc:chgData name="佐藤 良治" userId="f476b825f67e9d69" providerId="LiveId" clId="{68E71BBB-1A9D-4E45-8549-07D081F59784}" dt="2022-12-26T04:45:16.319" v="4" actId="47"/>
        <pc:sldMkLst>
          <pc:docMk/>
          <pc:sldMk cId="3889606232" sldId="924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038170282" sldId="928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215851380" sldId="934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4014378187" sldId="935"/>
        </pc:sldMkLst>
      </pc:sldChg>
      <pc:sldChg chg="del">
        <pc:chgData name="佐藤 良治" userId="f476b825f67e9d69" providerId="LiveId" clId="{68E71BBB-1A9D-4E45-8549-07D081F59784}" dt="2022-12-26T04:45:18.075" v="5" actId="47"/>
        <pc:sldMkLst>
          <pc:docMk/>
          <pc:sldMk cId="2757416502" sldId="939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4064344029" sldId="940"/>
        </pc:sldMkLst>
      </pc:sldChg>
      <pc:sldChg chg="modSp mod modTransition modNotesTx">
        <pc:chgData name="佐藤 良治" userId="f476b825f67e9d69" providerId="LiveId" clId="{68E71BBB-1A9D-4E45-8549-07D081F59784}" dt="2022-12-26T06:16:32.817" v="38" actId="2711"/>
        <pc:sldMkLst>
          <pc:docMk/>
          <pc:sldMk cId="4163404097" sldId="942"/>
        </pc:sldMkLst>
        <pc:spChg chg="mod">
          <ac:chgData name="佐藤 良治" userId="f476b825f67e9d69" providerId="LiveId" clId="{68E71BBB-1A9D-4E45-8549-07D081F59784}" dt="2022-12-26T06:16:32.817" v="38" actId="2711"/>
          <ac:spMkLst>
            <pc:docMk/>
            <pc:sldMk cId="4163404097" sldId="942"/>
            <ac:spMk id="7" creationId="{B3FFC412-9BC8-4F9C-BE35-75D10E697FAD}"/>
          </ac:spMkLst>
        </pc:spChg>
      </pc:sldChg>
      <pc:sldChg chg="del">
        <pc:chgData name="佐藤 良治" userId="f476b825f67e9d69" providerId="LiveId" clId="{68E71BBB-1A9D-4E45-8549-07D081F59784}" dt="2022-12-26T04:45:14.550" v="3" actId="47"/>
        <pc:sldMkLst>
          <pc:docMk/>
          <pc:sldMk cId="3964989478" sldId="945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855409947" sldId="947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196677206" sldId="948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769409985" sldId="951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456949097" sldId="952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109265955" sldId="953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095737283" sldId="954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326932791" sldId="955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060628214" sldId="956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876352662" sldId="957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183609051" sldId="958"/>
        </pc:sldMkLst>
      </pc:sldChg>
      <pc:sldChg chg="del">
        <pc:chgData name="佐藤 良治" userId="f476b825f67e9d69" providerId="LiveId" clId="{68E71BBB-1A9D-4E45-8549-07D081F59784}" dt="2022-12-26T04:45:22.792" v="7" actId="47"/>
        <pc:sldMkLst>
          <pc:docMk/>
          <pc:sldMk cId="45216445" sldId="959"/>
        </pc:sldMkLst>
      </pc:sldChg>
      <pc:sldChg chg="del">
        <pc:chgData name="佐藤 良治" userId="f476b825f67e9d69" providerId="LiveId" clId="{68E71BBB-1A9D-4E45-8549-07D081F59784}" dt="2022-12-26T04:45:37.251" v="8" actId="47"/>
        <pc:sldMkLst>
          <pc:docMk/>
          <pc:sldMk cId="3147474721" sldId="960"/>
        </pc:sldMkLst>
      </pc:sldChg>
      <pc:sldChg chg="del">
        <pc:chgData name="佐藤 良治" userId="f476b825f67e9d69" providerId="LiveId" clId="{68E71BBB-1A9D-4E45-8549-07D081F59784}" dt="2022-12-26T04:45:38.115" v="9" actId="47"/>
        <pc:sldMkLst>
          <pc:docMk/>
          <pc:sldMk cId="1280330129" sldId="961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567364181" sldId="962"/>
        </pc:sldMkLst>
      </pc:sldChg>
      <pc:sldChg chg="delSp add del mod modTransition delAnim modNotesTx">
        <pc:chgData name="佐藤 良治" userId="f476b825f67e9d69" providerId="LiveId" clId="{68E71BBB-1A9D-4E45-8549-07D081F59784}" dt="2022-12-26T06:56:07.257" v="481"/>
        <pc:sldMkLst>
          <pc:docMk/>
          <pc:sldMk cId="3391136312" sldId="963"/>
        </pc:sldMkLst>
        <pc:spChg chg="del">
          <ac:chgData name="佐藤 良治" userId="f476b825f67e9d69" providerId="LiveId" clId="{68E71BBB-1A9D-4E45-8549-07D081F59784}" dt="2022-12-26T06:42:14.130" v="480" actId="478"/>
          <ac:spMkLst>
            <pc:docMk/>
            <pc:sldMk cId="3391136312" sldId="963"/>
            <ac:spMk id="5" creationId="{DB9A3C46-4413-46FE-8ACF-FE3B9A5630F7}"/>
          </ac:spMkLst>
        </pc:spChg>
        <pc:picChg chg="del">
          <ac:chgData name="佐藤 良治" userId="f476b825f67e9d69" providerId="LiveId" clId="{68E71BBB-1A9D-4E45-8549-07D081F59784}" dt="2022-12-26T06:42:11.115" v="479" actId="478"/>
          <ac:picMkLst>
            <pc:docMk/>
            <pc:sldMk cId="3391136312" sldId="963"/>
            <ac:picMk id="7" creationId="{D04568DC-365E-4A8E-9137-07A6223D58D0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431354299" sldId="964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622995841" sldId="965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180768630" sldId="966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4004636001" sldId="967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447107584" sldId="968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729953875" sldId="969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035167190" sldId="970"/>
        </pc:sldMkLst>
      </pc:sldChg>
      <pc:sldChg chg="delSp modSp add del mod delAnim">
        <pc:chgData name="佐藤 良治" userId="f476b825f67e9d69" providerId="LiveId" clId="{68E71BBB-1A9D-4E45-8549-07D081F59784}" dt="2022-12-29T08:17:49.918" v="754" actId="478"/>
        <pc:sldMkLst>
          <pc:docMk/>
          <pc:sldMk cId="3536792343" sldId="974"/>
        </pc:sldMkLst>
        <pc:spChg chg="del">
          <ac:chgData name="佐藤 良治" userId="f476b825f67e9d69" providerId="LiveId" clId="{68E71BBB-1A9D-4E45-8549-07D081F59784}" dt="2022-12-29T08:17:48.263" v="753" actId="478"/>
          <ac:spMkLst>
            <pc:docMk/>
            <pc:sldMk cId="3536792343" sldId="974"/>
            <ac:spMk id="2" creationId="{00000000-0000-0000-0000-000000000000}"/>
          </ac:spMkLst>
        </pc:spChg>
        <pc:spChg chg="mod">
          <ac:chgData name="佐藤 良治" userId="f476b825f67e9d69" providerId="LiveId" clId="{68E71BBB-1A9D-4E45-8549-07D081F59784}" dt="2022-12-29T05:20:46.661" v="750" actId="1076"/>
          <ac:spMkLst>
            <pc:docMk/>
            <pc:sldMk cId="3536792343" sldId="974"/>
            <ac:spMk id="5" creationId="{00000000-0000-0000-0000-000000000000}"/>
          </ac:spMkLst>
        </pc:spChg>
        <pc:graphicFrameChg chg="mod">
          <ac:chgData name="佐藤 良治" userId="f476b825f67e9d69" providerId="LiveId" clId="{68E71BBB-1A9D-4E45-8549-07D081F59784}" dt="2022-12-29T05:20:38.012" v="749" actId="12269"/>
          <ac:graphicFrameMkLst>
            <pc:docMk/>
            <pc:sldMk cId="3536792343" sldId="974"/>
            <ac:graphicFrameMk id="4" creationId="{00000000-0000-0000-0000-000000000000}"/>
          </ac:graphicFrameMkLst>
        </pc:graphicFrameChg>
        <pc:picChg chg="del">
          <ac:chgData name="佐藤 良治" userId="f476b825f67e9d69" providerId="LiveId" clId="{68E71BBB-1A9D-4E45-8549-07D081F59784}" dt="2022-12-29T08:17:49.918" v="754" actId="478"/>
          <ac:picMkLst>
            <pc:docMk/>
            <pc:sldMk cId="3536792343" sldId="974"/>
            <ac:picMk id="6" creationId="{EDA1F124-58CD-46C1-96BD-242FDD2A2D6A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984222221" sldId="975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574951112" sldId="976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963150041" sldId="977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64209597" sldId="978"/>
        </pc:sldMkLst>
      </pc:sldChg>
      <pc:sldChg chg="delSp add del mod delAnim">
        <pc:chgData name="佐藤 良治" userId="f476b825f67e9d69" providerId="LiveId" clId="{68E71BBB-1A9D-4E45-8549-07D081F59784}" dt="2022-12-29T08:17:56.844" v="756" actId="478"/>
        <pc:sldMkLst>
          <pc:docMk/>
          <pc:sldMk cId="1002933485" sldId="979"/>
        </pc:sldMkLst>
        <pc:spChg chg="del">
          <ac:chgData name="佐藤 良治" userId="f476b825f67e9d69" providerId="LiveId" clId="{68E71BBB-1A9D-4E45-8549-07D081F59784}" dt="2022-12-29T08:17:56.844" v="756" actId="478"/>
          <ac:spMkLst>
            <pc:docMk/>
            <pc:sldMk cId="1002933485" sldId="979"/>
            <ac:spMk id="5" creationId="{00000000-0000-0000-0000-000000000000}"/>
          </ac:spMkLst>
        </pc:spChg>
        <pc:picChg chg="del">
          <ac:chgData name="佐藤 良治" userId="f476b825f67e9d69" providerId="LiveId" clId="{68E71BBB-1A9D-4E45-8549-07D081F59784}" dt="2022-12-29T08:17:53.167" v="755" actId="478"/>
          <ac:picMkLst>
            <pc:docMk/>
            <pc:sldMk cId="1002933485" sldId="979"/>
            <ac:picMk id="3" creationId="{1B449C03-8BAE-4F73-9ADB-DE6F27B47240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337309708" sldId="980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061491248" sldId="981"/>
        </pc:sldMkLst>
      </pc:sldChg>
      <pc:sldChg chg="delSp add del mod delAnim modNotesTx">
        <pc:chgData name="佐藤 良治" userId="f476b825f67e9d69" providerId="LiveId" clId="{68E71BBB-1A9D-4E45-8549-07D081F59784}" dt="2023-01-03T01:15:19.779" v="761" actId="478"/>
        <pc:sldMkLst>
          <pc:docMk/>
          <pc:sldMk cId="1594113521" sldId="982"/>
        </pc:sldMkLst>
        <pc:picChg chg="del">
          <ac:chgData name="佐藤 良治" userId="f476b825f67e9d69" providerId="LiveId" clId="{68E71BBB-1A9D-4E45-8549-07D081F59784}" dt="2023-01-03T01:15:19.779" v="761" actId="478"/>
          <ac:picMkLst>
            <pc:docMk/>
            <pc:sldMk cId="1594113521" sldId="982"/>
            <ac:picMk id="3" creationId="{E7C540D6-1903-4D7E-8A9C-4959035DA368}"/>
          </ac:picMkLst>
        </pc:picChg>
      </pc:sldChg>
      <pc:sldChg chg="delSp add del mod delAnim modNotesTx">
        <pc:chgData name="佐藤 良治" userId="f476b825f67e9d69" providerId="LiveId" clId="{68E71BBB-1A9D-4E45-8549-07D081F59784}" dt="2023-01-03T01:15:22.301" v="762" actId="478"/>
        <pc:sldMkLst>
          <pc:docMk/>
          <pc:sldMk cId="1009431839" sldId="983"/>
        </pc:sldMkLst>
        <pc:picChg chg="del">
          <ac:chgData name="佐藤 良治" userId="f476b825f67e9d69" providerId="LiveId" clId="{68E71BBB-1A9D-4E45-8549-07D081F59784}" dt="2023-01-03T01:15:22.301" v="762" actId="478"/>
          <ac:picMkLst>
            <pc:docMk/>
            <pc:sldMk cId="1009431839" sldId="983"/>
            <ac:picMk id="3" creationId="{3287756F-E5A0-44A1-A9EA-C07FAAAD44F4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840569517" sldId="984"/>
        </pc:sldMkLst>
      </pc:sldChg>
      <pc:sldChg chg="modTransition modNotesTx">
        <pc:chgData name="佐藤 良治" userId="f476b825f67e9d69" providerId="LiveId" clId="{68E71BBB-1A9D-4E45-8549-07D081F59784}" dt="2022-12-26T06:14:12.212" v="13" actId="6549"/>
        <pc:sldMkLst>
          <pc:docMk/>
          <pc:sldMk cId="3003142761" sldId="987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646275080" sldId="989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311765130" sldId="990"/>
        </pc:sldMkLst>
      </pc:sldChg>
      <pc:sldChg chg="modTransition modNotesTx">
        <pc:chgData name="佐藤 良治" userId="f476b825f67e9d69" providerId="LiveId" clId="{68E71BBB-1A9D-4E45-8549-07D081F59784}" dt="2022-12-26T06:14:17.444" v="15" actId="6549"/>
        <pc:sldMkLst>
          <pc:docMk/>
          <pc:sldMk cId="201764158" sldId="992"/>
        </pc:sldMkLst>
      </pc:sldChg>
      <pc:sldChg chg="modTransition modNotesTx">
        <pc:chgData name="佐藤 良治" userId="f476b825f67e9d69" providerId="LiveId" clId="{68E71BBB-1A9D-4E45-8549-07D081F59784}" dt="2022-12-26T06:14:20.065" v="16" actId="6549"/>
        <pc:sldMkLst>
          <pc:docMk/>
          <pc:sldMk cId="1416826453" sldId="993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183418886" sldId="997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2058892639" sldId="999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1720440658" sldId="1000"/>
        </pc:sldMkLst>
      </pc:sldChg>
      <pc:sldChg chg="delSp add del mod delAnim modNotesTx">
        <pc:chgData name="佐藤 良治" userId="f476b825f67e9d69" providerId="LiveId" clId="{68E71BBB-1A9D-4E45-8549-07D081F59784}" dt="2023-01-03T02:42:11.203" v="777" actId="6549"/>
        <pc:sldMkLst>
          <pc:docMk/>
          <pc:sldMk cId="1307427903" sldId="1093"/>
        </pc:sldMkLst>
        <pc:picChg chg="del">
          <ac:chgData name="佐藤 良治" userId="f476b825f67e9d69" providerId="LiveId" clId="{68E71BBB-1A9D-4E45-8549-07D081F59784}" dt="2023-01-03T02:42:08.106" v="776" actId="478"/>
          <ac:picMkLst>
            <pc:docMk/>
            <pc:sldMk cId="1307427903" sldId="1093"/>
            <ac:picMk id="8" creationId="{708408DA-27E4-49C3-AADA-542AD090098A}"/>
          </ac:picMkLst>
        </pc:picChg>
      </pc:sldChg>
      <pc:sldChg chg="delSp add mod delAnim modNotesTx">
        <pc:chgData name="佐藤 良治" userId="f476b825f67e9d69" providerId="LiveId" clId="{68E71BBB-1A9D-4E45-8549-07D081F59784}" dt="2023-01-03T02:42:05.937" v="775" actId="6549"/>
        <pc:sldMkLst>
          <pc:docMk/>
          <pc:sldMk cId="1053512751" sldId="1094"/>
        </pc:sldMkLst>
        <pc:picChg chg="del">
          <ac:chgData name="佐藤 良治" userId="f476b825f67e9d69" providerId="LiveId" clId="{68E71BBB-1A9D-4E45-8549-07D081F59784}" dt="2023-01-03T02:42:03.494" v="774" actId="478"/>
          <ac:picMkLst>
            <pc:docMk/>
            <pc:sldMk cId="1053512751" sldId="1094"/>
            <ac:picMk id="2" creationId="{462CAADD-766B-4EC8-A20F-B242A82DBC1E}"/>
          </ac:picMkLst>
        </pc:picChg>
      </pc:sldChg>
      <pc:sldChg chg="modSp mod modTransition modNotesTx">
        <pc:chgData name="佐藤 良治" userId="f476b825f67e9d69" providerId="LiveId" clId="{68E71BBB-1A9D-4E45-8549-07D081F59784}" dt="2022-12-26T06:17:02.318" v="43" actId="2711"/>
        <pc:sldMkLst>
          <pc:docMk/>
          <pc:sldMk cId="1026640757" sldId="1095"/>
        </pc:sldMkLst>
        <pc:spChg chg="mod">
          <ac:chgData name="佐藤 良治" userId="f476b825f67e9d69" providerId="LiveId" clId="{68E71BBB-1A9D-4E45-8549-07D081F59784}" dt="2022-12-26T06:17:02.318" v="43" actId="2711"/>
          <ac:spMkLst>
            <pc:docMk/>
            <pc:sldMk cId="1026640757" sldId="1095"/>
            <ac:spMk id="2" creationId="{9CBEDE01-34A2-457C-B9A9-D2EE56CF39CA}"/>
          </ac:spMkLst>
        </pc:spChg>
        <pc:spChg chg="mod">
          <ac:chgData name="佐藤 良治" userId="f476b825f67e9d69" providerId="LiveId" clId="{68E71BBB-1A9D-4E45-8549-07D081F59784}" dt="2022-12-26T06:16:52.485" v="41" actId="2711"/>
          <ac:spMkLst>
            <pc:docMk/>
            <pc:sldMk cId="1026640757" sldId="1095"/>
            <ac:spMk id="14" creationId="{087CE773-1C06-4C6D-9C8A-40FF699E6CB4}"/>
          </ac:spMkLst>
        </pc:spChg>
        <pc:spChg chg="mod">
          <ac:chgData name="佐藤 良治" userId="f476b825f67e9d69" providerId="LiveId" clId="{68E71BBB-1A9D-4E45-8549-07D081F59784}" dt="2022-12-26T06:16:47.418" v="40" actId="113"/>
          <ac:spMkLst>
            <pc:docMk/>
            <pc:sldMk cId="1026640757" sldId="1095"/>
            <ac:spMk id="15" creationId="{A5791B64-07E1-4A38-9858-460D7D66D63E}"/>
          </ac:spMkLst>
        </pc:spChg>
      </pc:sldChg>
      <pc:sldChg chg="addSp delSp modSp new mod modTransition">
        <pc:chgData name="佐藤 良治" userId="f476b825f67e9d69" providerId="LiveId" clId="{68E71BBB-1A9D-4E45-8549-07D081F59784}" dt="2022-12-26T06:56:07.257" v="481"/>
        <pc:sldMkLst>
          <pc:docMk/>
          <pc:sldMk cId="3024002542" sldId="1096"/>
        </pc:sldMkLst>
        <pc:spChg chg="mod">
          <ac:chgData name="佐藤 良治" userId="f476b825f67e9d69" providerId="LiveId" clId="{68E71BBB-1A9D-4E45-8549-07D081F59784}" dt="2022-12-26T06:22:21.114" v="263" actId="6549"/>
          <ac:spMkLst>
            <pc:docMk/>
            <pc:sldMk cId="3024002542" sldId="1096"/>
            <ac:spMk id="2" creationId="{75773653-E4CD-E63F-870A-14B85FC45371}"/>
          </ac:spMkLst>
        </pc:spChg>
        <pc:spChg chg="del">
          <ac:chgData name="佐藤 良治" userId="f476b825f67e9d69" providerId="LiveId" clId="{68E71BBB-1A9D-4E45-8549-07D081F59784}" dt="2022-12-26T06:14:43.766" v="19" actId="478"/>
          <ac:spMkLst>
            <pc:docMk/>
            <pc:sldMk cId="3024002542" sldId="1096"/>
            <ac:spMk id="3" creationId="{AC921DE7-0F96-F40C-2C65-F75140891351}"/>
          </ac:spMkLst>
        </pc:spChg>
        <pc:spChg chg="del">
          <ac:chgData name="佐藤 良治" userId="f476b825f67e9d69" providerId="LiveId" clId="{68E71BBB-1A9D-4E45-8549-07D081F59784}" dt="2022-12-26T06:14:42.219" v="18" actId="478"/>
          <ac:spMkLst>
            <pc:docMk/>
            <pc:sldMk cId="3024002542" sldId="1096"/>
            <ac:spMk id="4" creationId="{B279D2D0-3EB2-EABC-C11D-6A09828333C7}"/>
          </ac:spMkLst>
        </pc:spChg>
        <pc:spChg chg="add mod">
          <ac:chgData name="佐藤 良治" userId="f476b825f67e9d69" providerId="LiveId" clId="{68E71BBB-1A9D-4E45-8549-07D081F59784}" dt="2022-12-26T06:17:20.461" v="47" actId="1076"/>
          <ac:spMkLst>
            <pc:docMk/>
            <pc:sldMk cId="3024002542" sldId="1096"/>
            <ac:spMk id="9" creationId="{A0358F3A-968E-E8D1-DF1F-1C7D44473EEF}"/>
          </ac:spMkLst>
        </pc:spChg>
        <pc:spChg chg="add del mod">
          <ac:chgData name="佐藤 良治" userId="f476b825f67e9d69" providerId="LiveId" clId="{68E71BBB-1A9D-4E45-8549-07D081F59784}" dt="2022-12-26T06:23:06.645" v="274" actId="478"/>
          <ac:spMkLst>
            <pc:docMk/>
            <pc:sldMk cId="3024002542" sldId="1096"/>
            <ac:spMk id="10" creationId="{963BE9FD-9537-16D2-EE9D-8DF1603C84D8}"/>
          </ac:spMkLst>
        </pc:spChg>
        <pc:spChg chg="add mod">
          <ac:chgData name="佐藤 良治" userId="f476b825f67e9d69" providerId="LiveId" clId="{68E71BBB-1A9D-4E45-8549-07D081F59784}" dt="2022-12-26T06:17:31.906" v="60" actId="6549"/>
          <ac:spMkLst>
            <pc:docMk/>
            <pc:sldMk cId="3024002542" sldId="1096"/>
            <ac:spMk id="11" creationId="{DD837FD1-537D-E9EE-7FCE-DC95FCC1FD93}"/>
          </ac:spMkLst>
        </pc:spChg>
        <pc:spChg chg="add mod">
          <ac:chgData name="佐藤 良治" userId="f476b825f67e9d69" providerId="LiveId" clId="{68E71BBB-1A9D-4E45-8549-07D081F59784}" dt="2022-12-26T06:27:21.583" v="278" actId="1076"/>
          <ac:spMkLst>
            <pc:docMk/>
            <pc:sldMk cId="3024002542" sldId="1096"/>
            <ac:spMk id="15" creationId="{F3865FB8-4C94-232D-B0D6-9500D6F90B36}"/>
          </ac:spMkLst>
        </pc:spChg>
        <pc:spChg chg="add mod">
          <ac:chgData name="佐藤 良治" userId="f476b825f67e9d69" providerId="LiveId" clId="{68E71BBB-1A9D-4E45-8549-07D081F59784}" dt="2022-12-26T06:27:30.066" v="282" actId="403"/>
          <ac:spMkLst>
            <pc:docMk/>
            <pc:sldMk cId="3024002542" sldId="1096"/>
            <ac:spMk id="16" creationId="{422E9DB6-053E-898B-FE2E-B2CB7BE91005}"/>
          </ac:spMkLst>
        </pc:spChg>
        <pc:spChg chg="add mod">
          <ac:chgData name="佐藤 良治" userId="f476b825f67e9d69" providerId="LiveId" clId="{68E71BBB-1A9D-4E45-8549-07D081F59784}" dt="2022-12-26T06:27:25.215" v="280" actId="403"/>
          <ac:spMkLst>
            <pc:docMk/>
            <pc:sldMk cId="3024002542" sldId="1096"/>
            <ac:spMk id="23" creationId="{722468F7-EFDE-7579-5AE9-8CFFB0030382}"/>
          </ac:spMkLst>
        </pc:spChg>
        <pc:spChg chg="add mod">
          <ac:chgData name="佐藤 良治" userId="f476b825f67e9d69" providerId="LiveId" clId="{68E71BBB-1A9D-4E45-8549-07D081F59784}" dt="2022-12-26T06:22:58.457" v="273" actId="14100"/>
          <ac:spMkLst>
            <pc:docMk/>
            <pc:sldMk cId="3024002542" sldId="1096"/>
            <ac:spMk id="24" creationId="{1B3E4E03-B129-504E-276E-75A3F740D5C0}"/>
          </ac:spMkLst>
        </pc:spChg>
        <pc:spChg chg="add del mod">
          <ac:chgData name="佐藤 良治" userId="f476b825f67e9d69" providerId="LiveId" clId="{68E71BBB-1A9D-4E45-8549-07D081F59784}" dt="2022-12-26T06:22:24.585" v="264" actId="478"/>
          <ac:spMkLst>
            <pc:docMk/>
            <pc:sldMk cId="3024002542" sldId="1096"/>
            <ac:spMk id="25" creationId="{F6745DD6-A919-E6E8-A35D-02A23AA9E06E}"/>
          </ac:spMkLst>
        </pc:spChg>
        <pc:spChg chg="add del mod">
          <ac:chgData name="佐藤 良治" userId="f476b825f67e9d69" providerId="LiveId" clId="{68E71BBB-1A9D-4E45-8549-07D081F59784}" dt="2022-12-26T06:22:12.965" v="246" actId="478"/>
          <ac:spMkLst>
            <pc:docMk/>
            <pc:sldMk cId="3024002542" sldId="1096"/>
            <ac:spMk id="26" creationId="{53D0C011-72ED-3036-EDF1-4676DD2DFE8C}"/>
          </ac:spMkLst>
        </pc:spChg>
        <pc:cxnChg chg="add mod">
          <ac:chgData name="佐藤 良治" userId="f476b825f67e9d69" providerId="LiveId" clId="{68E71BBB-1A9D-4E45-8549-07D081F59784}" dt="2022-12-26T06:15:53.452" v="25" actId="1076"/>
          <ac:cxnSpMkLst>
            <pc:docMk/>
            <pc:sldMk cId="3024002542" sldId="1096"/>
            <ac:cxnSpMk id="6" creationId="{36256048-EAEC-1F88-4C17-046033DF4459}"/>
          </ac:cxnSpMkLst>
        </pc:cxnChg>
        <pc:cxnChg chg="add mod">
          <ac:chgData name="佐藤 良治" userId="f476b825f67e9d69" providerId="LiveId" clId="{68E71BBB-1A9D-4E45-8549-07D081F59784}" dt="2022-12-26T06:15:53.452" v="25" actId="1076"/>
          <ac:cxnSpMkLst>
            <pc:docMk/>
            <pc:sldMk cId="3024002542" sldId="1096"/>
            <ac:cxnSpMk id="8" creationId="{8E46F80F-6338-9D1C-E9FD-2E91A65EB58E}"/>
          </ac:cxnSpMkLst>
        </pc:cxnChg>
        <pc:cxnChg chg="add mod">
          <ac:chgData name="佐藤 良治" userId="f476b825f67e9d69" providerId="LiveId" clId="{68E71BBB-1A9D-4E45-8549-07D081F59784}" dt="2022-12-26T06:22:51.615" v="271" actId="14100"/>
          <ac:cxnSpMkLst>
            <pc:docMk/>
            <pc:sldMk cId="3024002542" sldId="1096"/>
            <ac:cxnSpMk id="13" creationId="{CE5C3F59-E3C0-7F9F-5E76-22FD1E1B7CB1}"/>
          </ac:cxnSpMkLst>
        </pc:cxnChg>
        <pc:cxnChg chg="add mod">
          <ac:chgData name="佐藤 良治" userId="f476b825f67e9d69" providerId="LiveId" clId="{68E71BBB-1A9D-4E45-8549-07D081F59784}" dt="2022-12-26T06:22:46.307" v="270" actId="14100"/>
          <ac:cxnSpMkLst>
            <pc:docMk/>
            <pc:sldMk cId="3024002542" sldId="1096"/>
            <ac:cxnSpMk id="14" creationId="{8D9F618D-8FB0-26DD-6BEC-4E0FAF95A05B}"/>
          </ac:cxnSpMkLst>
        </pc:cxnChg>
        <pc:cxnChg chg="add mod">
          <ac:chgData name="佐藤 良治" userId="f476b825f67e9d69" providerId="LiveId" clId="{68E71BBB-1A9D-4E45-8549-07D081F59784}" dt="2022-12-26T06:20:03.949" v="156" actId="693"/>
          <ac:cxnSpMkLst>
            <pc:docMk/>
            <pc:sldMk cId="3024002542" sldId="1096"/>
            <ac:cxnSpMk id="18" creationId="{2603BFD0-2D6B-ED2B-4698-C74122B8C159}"/>
          </ac:cxnSpMkLst>
        </pc:cxnChg>
      </pc:sldChg>
      <pc:sldChg chg="addSp delSp modSp add mod modTransition">
        <pc:chgData name="佐藤 良治" userId="f476b825f67e9d69" providerId="LiveId" clId="{68E71BBB-1A9D-4E45-8549-07D081F59784}" dt="2022-12-26T07:32:50.387" v="484" actId="208"/>
        <pc:sldMkLst>
          <pc:docMk/>
          <pc:sldMk cId="1975307438" sldId="1097"/>
        </pc:sldMkLst>
        <pc:spChg chg="mod">
          <ac:chgData name="佐藤 良治" userId="f476b825f67e9d69" providerId="LiveId" clId="{68E71BBB-1A9D-4E45-8549-07D081F59784}" dt="2022-12-26T06:30:49.988" v="345" actId="20577"/>
          <ac:spMkLst>
            <pc:docMk/>
            <pc:sldMk cId="1975307438" sldId="1097"/>
            <ac:spMk id="2" creationId="{75773653-E4CD-E63F-870A-14B85FC45371}"/>
          </ac:spMkLst>
        </pc:spChg>
        <pc:spChg chg="mod">
          <ac:chgData name="佐藤 良治" userId="f476b825f67e9d69" providerId="LiveId" clId="{68E71BBB-1A9D-4E45-8549-07D081F59784}" dt="2022-12-26T06:32:32.533" v="368" actId="1076"/>
          <ac:spMkLst>
            <pc:docMk/>
            <pc:sldMk cId="1975307438" sldId="1097"/>
            <ac:spMk id="9" creationId="{A0358F3A-968E-E8D1-DF1F-1C7D44473EEF}"/>
          </ac:spMkLst>
        </pc:spChg>
        <pc:spChg chg="mod">
          <ac:chgData name="佐藤 良治" userId="f476b825f67e9d69" providerId="LiveId" clId="{68E71BBB-1A9D-4E45-8549-07D081F59784}" dt="2022-12-26T06:31:07.048" v="346" actId="1076"/>
          <ac:spMkLst>
            <pc:docMk/>
            <pc:sldMk cId="1975307438" sldId="1097"/>
            <ac:spMk id="11" creationId="{DD837FD1-537D-E9EE-7FCE-DC95FCC1FD93}"/>
          </ac:spMkLst>
        </pc:spChg>
        <pc:spChg chg="add mod">
          <ac:chgData name="佐藤 良治" userId="f476b825f67e9d69" providerId="LiveId" clId="{68E71BBB-1A9D-4E45-8549-07D081F59784}" dt="2022-12-26T06:36:56.673" v="476" actId="1076"/>
          <ac:spMkLst>
            <pc:docMk/>
            <pc:sldMk cId="1975307438" sldId="1097"/>
            <ac:spMk id="12" creationId="{E248D21A-3AD6-FBE6-FBBB-C9FAACB6E64E}"/>
          </ac:spMkLst>
        </pc:spChg>
        <pc:spChg chg="mod">
          <ac:chgData name="佐藤 良治" userId="f476b825f67e9d69" providerId="LiveId" clId="{68E71BBB-1A9D-4E45-8549-07D081F59784}" dt="2022-12-26T06:34:46.752" v="431" actId="404"/>
          <ac:spMkLst>
            <pc:docMk/>
            <pc:sldMk cId="1975307438" sldId="1097"/>
            <ac:spMk id="15" creationId="{F3865FB8-4C94-232D-B0D6-9500D6F90B36}"/>
          </ac:spMkLst>
        </pc:spChg>
        <pc:spChg chg="del mod">
          <ac:chgData name="佐藤 良治" userId="f476b825f67e9d69" providerId="LiveId" clId="{68E71BBB-1A9D-4E45-8549-07D081F59784}" dt="2022-12-26T06:34:51.617" v="432" actId="478"/>
          <ac:spMkLst>
            <pc:docMk/>
            <pc:sldMk cId="1975307438" sldId="1097"/>
            <ac:spMk id="16" creationId="{422E9DB6-053E-898B-FE2E-B2CB7BE91005}"/>
          </ac:spMkLst>
        </pc:spChg>
        <pc:spChg chg="add mod">
          <ac:chgData name="佐藤 良治" userId="f476b825f67e9d69" providerId="LiveId" clId="{68E71BBB-1A9D-4E45-8549-07D081F59784}" dt="2022-12-26T06:32:41.761" v="370" actId="1076"/>
          <ac:spMkLst>
            <pc:docMk/>
            <pc:sldMk cId="1975307438" sldId="1097"/>
            <ac:spMk id="19" creationId="{AE46A658-4249-3683-D9EB-9B83A8E05640}"/>
          </ac:spMkLst>
        </pc:spChg>
        <pc:spChg chg="del mod">
          <ac:chgData name="佐藤 良治" userId="f476b825f67e9d69" providerId="LiveId" clId="{68E71BBB-1A9D-4E45-8549-07D081F59784}" dt="2022-12-26T06:33:43.478" v="383" actId="478"/>
          <ac:spMkLst>
            <pc:docMk/>
            <pc:sldMk cId="1975307438" sldId="1097"/>
            <ac:spMk id="23" creationId="{722468F7-EFDE-7579-5AE9-8CFFB0030382}"/>
          </ac:spMkLst>
        </pc:spChg>
        <pc:spChg chg="mod">
          <ac:chgData name="佐藤 良治" userId="f476b825f67e9d69" providerId="LiveId" clId="{68E71BBB-1A9D-4E45-8549-07D081F59784}" dt="2022-12-26T06:33:47.559" v="384" actId="14100"/>
          <ac:spMkLst>
            <pc:docMk/>
            <pc:sldMk cId="1975307438" sldId="1097"/>
            <ac:spMk id="24" creationId="{1B3E4E03-B129-504E-276E-75A3F740D5C0}"/>
          </ac:spMkLst>
        </pc:spChg>
        <pc:spChg chg="add del mod">
          <ac:chgData name="佐藤 良治" userId="f476b825f67e9d69" providerId="LiveId" clId="{68E71BBB-1A9D-4E45-8549-07D081F59784}" dt="2022-12-26T06:33:56.458" v="387"/>
          <ac:spMkLst>
            <pc:docMk/>
            <pc:sldMk cId="1975307438" sldId="1097"/>
            <ac:spMk id="26" creationId="{07FBEA63-9567-268E-E752-83AB21BFF79A}"/>
          </ac:spMkLst>
        </pc:spChg>
        <pc:spChg chg="add mod">
          <ac:chgData name="佐藤 良治" userId="f476b825f67e9d69" providerId="LiveId" clId="{68E71BBB-1A9D-4E45-8549-07D081F59784}" dt="2022-12-26T06:34:55.903" v="435" actId="403"/>
          <ac:spMkLst>
            <pc:docMk/>
            <pc:sldMk cId="1975307438" sldId="1097"/>
            <ac:spMk id="27" creationId="{691C2614-7FCD-2D72-78F4-A376B194CE45}"/>
          </ac:spMkLst>
        </pc:spChg>
        <pc:spChg chg="add mod">
          <ac:chgData name="佐藤 良治" userId="f476b825f67e9d69" providerId="LiveId" clId="{68E71BBB-1A9D-4E45-8549-07D081F59784}" dt="2022-12-26T06:34:37.219" v="428" actId="1076"/>
          <ac:spMkLst>
            <pc:docMk/>
            <pc:sldMk cId="1975307438" sldId="1097"/>
            <ac:spMk id="28" creationId="{16183EA4-0327-FCD9-E5B6-E9DDA27A1359}"/>
          </ac:spMkLst>
        </pc:spChg>
        <pc:spChg chg="add mod">
          <ac:chgData name="佐藤 良治" userId="f476b825f67e9d69" providerId="LiveId" clId="{68E71BBB-1A9D-4E45-8549-07D081F59784}" dt="2022-12-26T06:35:51.995" v="467" actId="1076"/>
          <ac:spMkLst>
            <pc:docMk/>
            <pc:sldMk cId="1975307438" sldId="1097"/>
            <ac:spMk id="29" creationId="{4277CA87-0949-CE2F-EFC7-0C12E71AFD10}"/>
          </ac:spMkLst>
        </pc:spChg>
        <pc:cxnChg chg="add mod">
          <ac:chgData name="佐藤 良治" userId="f476b825f67e9d69" providerId="LiveId" clId="{68E71BBB-1A9D-4E45-8549-07D081F59784}" dt="2022-12-26T06:36:47.980" v="474" actId="208"/>
          <ac:cxnSpMkLst>
            <pc:docMk/>
            <pc:sldMk cId="1975307438" sldId="1097"/>
            <ac:cxnSpMk id="5" creationId="{30DF82D8-678A-937A-8506-D0813BD225EC}"/>
          </ac:cxnSpMkLst>
        </pc:cxnChg>
        <pc:cxnChg chg="mod">
          <ac:chgData name="佐藤 良治" userId="f476b825f67e9d69" providerId="LiveId" clId="{68E71BBB-1A9D-4E45-8549-07D081F59784}" dt="2022-12-26T06:36:33.313" v="471" actId="208"/>
          <ac:cxnSpMkLst>
            <pc:docMk/>
            <pc:sldMk cId="1975307438" sldId="1097"/>
            <ac:cxnSpMk id="6" creationId="{36256048-EAEC-1F88-4C17-046033DF4459}"/>
          </ac:cxnSpMkLst>
        </pc:cxnChg>
        <pc:cxnChg chg="mod">
          <ac:chgData name="佐藤 良治" userId="f476b825f67e9d69" providerId="LiveId" clId="{68E71BBB-1A9D-4E45-8549-07D081F59784}" dt="2022-12-26T06:36:38.570" v="472" actId="208"/>
          <ac:cxnSpMkLst>
            <pc:docMk/>
            <pc:sldMk cId="1975307438" sldId="1097"/>
            <ac:cxnSpMk id="8" creationId="{8E46F80F-6338-9D1C-E9FD-2E91A65EB58E}"/>
          </ac:cxnSpMkLst>
        </pc:cxnChg>
        <pc:cxnChg chg="add mod">
          <ac:chgData name="佐藤 良治" userId="f476b825f67e9d69" providerId="LiveId" clId="{68E71BBB-1A9D-4E45-8549-07D081F59784}" dt="2022-12-26T06:36:53.633" v="475" actId="1076"/>
          <ac:cxnSpMkLst>
            <pc:docMk/>
            <pc:sldMk cId="1975307438" sldId="1097"/>
            <ac:cxnSpMk id="10" creationId="{6C5B855E-C3F5-67EF-2720-BF8B6F8C260E}"/>
          </ac:cxnSpMkLst>
        </pc:cxnChg>
        <pc:cxnChg chg="mod">
          <ac:chgData name="佐藤 良治" userId="f476b825f67e9d69" providerId="LiveId" clId="{68E71BBB-1A9D-4E45-8549-07D081F59784}" dt="2022-12-26T07:32:50.387" v="484" actId="208"/>
          <ac:cxnSpMkLst>
            <pc:docMk/>
            <pc:sldMk cId="1975307438" sldId="1097"/>
            <ac:cxnSpMk id="13" creationId="{CE5C3F59-E3C0-7F9F-5E76-22FD1E1B7CB1}"/>
          </ac:cxnSpMkLst>
        </pc:cxnChg>
        <pc:cxnChg chg="mod">
          <ac:chgData name="佐藤 良治" userId="f476b825f67e9d69" providerId="LiveId" clId="{68E71BBB-1A9D-4E45-8549-07D081F59784}" dt="2022-12-26T07:32:44.864" v="483" actId="208"/>
          <ac:cxnSpMkLst>
            <pc:docMk/>
            <pc:sldMk cId="1975307438" sldId="1097"/>
            <ac:cxnSpMk id="14" creationId="{8D9F618D-8FB0-26DD-6BEC-4E0FAF95A05B}"/>
          </ac:cxnSpMkLst>
        </pc:cxnChg>
        <pc:cxnChg chg="add mod">
          <ac:chgData name="佐藤 良治" userId="f476b825f67e9d69" providerId="LiveId" clId="{68E71BBB-1A9D-4E45-8549-07D081F59784}" dt="2022-12-26T06:32:41.761" v="370" actId="1076"/>
          <ac:cxnSpMkLst>
            <pc:docMk/>
            <pc:sldMk cId="1975307438" sldId="1097"/>
            <ac:cxnSpMk id="17" creationId="{797EB280-7ECC-11A8-122E-78BE22E5A82A}"/>
          </ac:cxnSpMkLst>
        </pc:cxnChg>
        <pc:cxnChg chg="mod">
          <ac:chgData name="佐藤 良治" userId="f476b825f67e9d69" providerId="LiveId" clId="{68E71BBB-1A9D-4E45-8549-07D081F59784}" dt="2022-12-26T06:36:42.467" v="473" actId="208"/>
          <ac:cxnSpMkLst>
            <pc:docMk/>
            <pc:sldMk cId="1975307438" sldId="1097"/>
            <ac:cxnSpMk id="18" creationId="{2603BFD0-2D6B-ED2B-4698-C74122B8C159}"/>
          </ac:cxnSpMkLst>
        </pc:cxnChg>
        <pc:cxnChg chg="add mod">
          <ac:chgData name="佐藤 良治" userId="f476b825f67e9d69" providerId="LiveId" clId="{68E71BBB-1A9D-4E45-8549-07D081F59784}" dt="2022-12-26T06:35:31.339" v="464" actId="14100"/>
          <ac:cxnSpMkLst>
            <pc:docMk/>
            <pc:sldMk cId="1975307438" sldId="1097"/>
            <ac:cxnSpMk id="21" creationId="{27520338-C786-F638-C734-2A821E613531}"/>
          </ac:cxnSpMkLst>
        </pc:cxnChg>
        <pc:cxnChg chg="add mod">
          <ac:chgData name="佐藤 良治" userId="f476b825f67e9d69" providerId="LiveId" clId="{68E71BBB-1A9D-4E45-8549-07D081F59784}" dt="2022-12-26T06:36:14.117" v="470" actId="1076"/>
          <ac:cxnSpMkLst>
            <pc:docMk/>
            <pc:sldMk cId="1975307438" sldId="1097"/>
            <ac:cxnSpMk id="36" creationId="{112A3D5D-3642-85BD-CCFD-96743C0E58CD}"/>
          </ac:cxnSpMkLst>
        </pc:cxnChg>
      </pc:sldChg>
      <pc:sldChg chg="addSp delSp modSp new mod modClrScheme chgLayout">
        <pc:chgData name="佐藤 良治" userId="f476b825f67e9d69" providerId="LiveId" clId="{68E71BBB-1A9D-4E45-8549-07D081F59784}" dt="2022-12-26T08:49:47.484" v="685" actId="14100"/>
        <pc:sldMkLst>
          <pc:docMk/>
          <pc:sldMk cId="3823455114" sldId="1098"/>
        </pc:sldMkLst>
        <pc:spChg chg="add mod">
          <ac:chgData name="佐藤 良治" userId="f476b825f67e9d69" providerId="LiveId" clId="{68E71BBB-1A9D-4E45-8549-07D081F59784}" dt="2022-12-26T08:40:29.267" v="501" actId="20577"/>
          <ac:spMkLst>
            <pc:docMk/>
            <pc:sldMk cId="3823455114" sldId="1098"/>
            <ac:spMk id="2" creationId="{4A9C02F5-B749-8328-D807-62069006D1DF}"/>
          </ac:spMkLst>
        </pc:spChg>
        <pc:spChg chg="add del mod">
          <ac:chgData name="佐藤 良治" userId="f476b825f67e9d69" providerId="LiveId" clId="{68E71BBB-1A9D-4E45-8549-07D081F59784}" dt="2022-12-26T08:40:32.721" v="502" actId="478"/>
          <ac:spMkLst>
            <pc:docMk/>
            <pc:sldMk cId="3823455114" sldId="1098"/>
            <ac:spMk id="3" creationId="{9030DAD7-8B32-E28E-CD72-E70E7FE4C017}"/>
          </ac:spMkLst>
        </pc:spChg>
        <pc:spChg chg="add mod">
          <ac:chgData name="佐藤 良治" userId="f476b825f67e9d69" providerId="LiveId" clId="{68E71BBB-1A9D-4E45-8549-07D081F59784}" dt="2022-12-26T08:41:18.183" v="524" actId="1076"/>
          <ac:spMkLst>
            <pc:docMk/>
            <pc:sldMk cId="3823455114" sldId="1098"/>
            <ac:spMk id="8" creationId="{2CB3F519-564D-97D3-1155-D9407590AC7C}"/>
          </ac:spMkLst>
        </pc:spChg>
        <pc:spChg chg="add mod">
          <ac:chgData name="佐藤 良治" userId="f476b825f67e9d69" providerId="LiveId" clId="{68E71BBB-1A9D-4E45-8549-07D081F59784}" dt="2022-12-26T08:42:17.206" v="552" actId="1076"/>
          <ac:spMkLst>
            <pc:docMk/>
            <pc:sldMk cId="3823455114" sldId="1098"/>
            <ac:spMk id="9" creationId="{C275357D-142C-B92A-9471-6F0F5540B680}"/>
          </ac:spMkLst>
        </pc:spChg>
        <pc:spChg chg="add mod">
          <ac:chgData name="佐藤 良治" userId="f476b825f67e9d69" providerId="LiveId" clId="{68E71BBB-1A9D-4E45-8549-07D081F59784}" dt="2022-12-26T08:42:11.039" v="551" actId="1076"/>
          <ac:spMkLst>
            <pc:docMk/>
            <pc:sldMk cId="3823455114" sldId="1098"/>
            <ac:spMk id="10" creationId="{4E9D9F01-281C-099F-E01B-D27690B3C537}"/>
          </ac:spMkLst>
        </pc:spChg>
        <pc:spChg chg="add mod">
          <ac:chgData name="佐藤 良治" userId="f476b825f67e9d69" providerId="LiveId" clId="{68E71BBB-1A9D-4E45-8549-07D081F59784}" dt="2022-12-26T08:41:55.539" v="545" actId="6549"/>
          <ac:spMkLst>
            <pc:docMk/>
            <pc:sldMk cId="3823455114" sldId="1098"/>
            <ac:spMk id="11" creationId="{28B13146-AE0A-78BD-2DED-21511AF45542}"/>
          </ac:spMkLst>
        </pc:spChg>
        <pc:spChg chg="add mod">
          <ac:chgData name="佐藤 良治" userId="f476b825f67e9d69" providerId="LiveId" clId="{68E71BBB-1A9D-4E45-8549-07D081F59784}" dt="2022-12-26T08:42:04.491" v="550" actId="6549"/>
          <ac:spMkLst>
            <pc:docMk/>
            <pc:sldMk cId="3823455114" sldId="1098"/>
            <ac:spMk id="12" creationId="{A6A4A948-8DBF-728C-3B13-DAD22D7112CD}"/>
          </ac:spMkLst>
        </pc:spChg>
        <pc:spChg chg="add mod">
          <ac:chgData name="佐藤 良治" userId="f476b825f67e9d69" providerId="LiveId" clId="{68E71BBB-1A9D-4E45-8549-07D081F59784}" dt="2022-12-26T08:42:30.793" v="563" actId="20577"/>
          <ac:spMkLst>
            <pc:docMk/>
            <pc:sldMk cId="3823455114" sldId="1098"/>
            <ac:spMk id="13" creationId="{F85F6076-6C5A-CA2E-D609-351B9DEED81E}"/>
          </ac:spMkLst>
        </pc:spChg>
        <pc:spChg chg="add mod">
          <ac:chgData name="佐藤 良治" userId="f476b825f67e9d69" providerId="LiveId" clId="{68E71BBB-1A9D-4E45-8549-07D081F59784}" dt="2022-12-26T08:42:45.116" v="568" actId="20577"/>
          <ac:spMkLst>
            <pc:docMk/>
            <pc:sldMk cId="3823455114" sldId="1098"/>
            <ac:spMk id="14" creationId="{06954036-5A02-D10A-8D6C-D3E37FF4E92E}"/>
          </ac:spMkLst>
        </pc:spChg>
        <pc:spChg chg="add del">
          <ac:chgData name="佐藤 良治" userId="f476b825f67e9d69" providerId="LiveId" clId="{68E71BBB-1A9D-4E45-8549-07D081F59784}" dt="2022-12-26T08:44:30.691" v="580" actId="478"/>
          <ac:spMkLst>
            <pc:docMk/>
            <pc:sldMk cId="3823455114" sldId="1098"/>
            <ac:spMk id="25" creationId="{84BCD884-8D00-BFF2-381C-29DFE5559570}"/>
          </ac:spMkLst>
        </pc:spChg>
        <pc:spChg chg="add mod">
          <ac:chgData name="佐藤 良治" userId="f476b825f67e9d69" providerId="LiveId" clId="{68E71BBB-1A9D-4E45-8549-07D081F59784}" dt="2022-12-26T08:49:18.479" v="675" actId="1076"/>
          <ac:spMkLst>
            <pc:docMk/>
            <pc:sldMk cId="3823455114" sldId="1098"/>
            <ac:spMk id="53" creationId="{74EA885F-87AB-2233-C90A-985029396395}"/>
          </ac:spMkLst>
        </pc:spChg>
        <pc:spChg chg="add mod">
          <ac:chgData name="佐藤 良治" userId="f476b825f67e9d69" providerId="LiveId" clId="{68E71BBB-1A9D-4E45-8549-07D081F59784}" dt="2022-12-26T08:48:28.362" v="660" actId="1076"/>
          <ac:spMkLst>
            <pc:docMk/>
            <pc:sldMk cId="3823455114" sldId="1098"/>
            <ac:spMk id="54" creationId="{D399AD7F-AB15-D297-9209-63A96A4978EE}"/>
          </ac:spMkLst>
        </pc:spChg>
        <pc:spChg chg="add mod">
          <ac:chgData name="佐藤 良治" userId="f476b825f67e9d69" providerId="LiveId" clId="{68E71BBB-1A9D-4E45-8549-07D081F59784}" dt="2022-12-26T08:49:25.996" v="680" actId="6549"/>
          <ac:spMkLst>
            <pc:docMk/>
            <pc:sldMk cId="3823455114" sldId="1098"/>
            <ac:spMk id="115" creationId="{45F97C94-457F-6D71-DDEC-515B8E73DFB4}"/>
          </ac:spMkLst>
        </pc:spChg>
        <pc:cxnChg chg="add mod">
          <ac:chgData name="佐藤 良治" userId="f476b825f67e9d69" providerId="LiveId" clId="{68E71BBB-1A9D-4E45-8549-07D081F59784}" dt="2022-12-26T08:45:45.781" v="587" actId="1076"/>
          <ac:cxnSpMkLst>
            <pc:docMk/>
            <pc:sldMk cId="3823455114" sldId="1098"/>
            <ac:cxnSpMk id="5" creationId="{F07F8DEA-85B3-1A13-36D6-DC9D8E6E04BC}"/>
          </ac:cxnSpMkLst>
        </pc:cxnChg>
        <pc:cxnChg chg="add mod">
          <ac:chgData name="佐藤 良治" userId="f476b825f67e9d69" providerId="LiveId" clId="{68E71BBB-1A9D-4E45-8549-07D081F59784}" dt="2022-12-26T08:41:03.775" v="507" actId="1582"/>
          <ac:cxnSpMkLst>
            <pc:docMk/>
            <pc:sldMk cId="3823455114" sldId="1098"/>
            <ac:cxnSpMk id="7" creationId="{CDB08FD5-1833-FFB8-2683-4557029A8572}"/>
          </ac:cxnSpMkLst>
        </pc:cxnChg>
        <pc:cxnChg chg="add del mod">
          <ac:chgData name="佐藤 良治" userId="f476b825f67e9d69" providerId="LiveId" clId="{68E71BBB-1A9D-4E45-8549-07D081F59784}" dt="2022-12-26T08:43:04.478" v="572" actId="478"/>
          <ac:cxnSpMkLst>
            <pc:docMk/>
            <pc:sldMk cId="3823455114" sldId="1098"/>
            <ac:cxnSpMk id="16" creationId="{A730F398-32E2-EBE8-BCB2-1C8C671D7819}"/>
          </ac:cxnSpMkLst>
        </pc:cxnChg>
        <pc:cxnChg chg="add del mod">
          <ac:chgData name="佐藤 良治" userId="f476b825f67e9d69" providerId="LiveId" clId="{68E71BBB-1A9D-4E45-8549-07D081F59784}" dt="2022-12-26T08:43:48.150" v="575" actId="478"/>
          <ac:cxnSpMkLst>
            <pc:docMk/>
            <pc:sldMk cId="3823455114" sldId="1098"/>
            <ac:cxnSpMk id="20" creationId="{AD5D8AF5-98D5-7FDC-E361-DD32B458EB06}"/>
          </ac:cxnSpMkLst>
        </pc:cxnChg>
        <pc:cxnChg chg="add del mod">
          <ac:chgData name="佐藤 良治" userId="f476b825f67e9d69" providerId="LiveId" clId="{68E71BBB-1A9D-4E45-8549-07D081F59784}" dt="2022-12-26T08:44:04.742" v="578" actId="478"/>
          <ac:cxnSpMkLst>
            <pc:docMk/>
            <pc:sldMk cId="3823455114" sldId="1098"/>
            <ac:cxnSpMk id="23" creationId="{F7C250D9-2018-BB7A-F78F-3760D7FF575C}"/>
          </ac:cxnSpMkLst>
        </pc:cxnChg>
        <pc:cxnChg chg="add mod">
          <ac:chgData name="佐藤 良治" userId="f476b825f67e9d69" providerId="LiveId" clId="{68E71BBB-1A9D-4E45-8549-07D081F59784}" dt="2022-12-26T08:49:47.484" v="685" actId="14100"/>
          <ac:cxnSpMkLst>
            <pc:docMk/>
            <pc:sldMk cId="3823455114" sldId="1098"/>
            <ac:cxnSpMk id="27" creationId="{67F97CFF-F427-B1FE-D0F0-78B1DF2103BE}"/>
          </ac:cxnSpMkLst>
        </pc:cxnChg>
        <pc:cxnChg chg="add mod">
          <ac:chgData name="佐藤 良治" userId="f476b825f67e9d69" providerId="LiveId" clId="{68E71BBB-1A9D-4E45-8549-07D081F59784}" dt="2022-12-26T08:49:44.567" v="684" actId="14100"/>
          <ac:cxnSpMkLst>
            <pc:docMk/>
            <pc:sldMk cId="3823455114" sldId="1098"/>
            <ac:cxnSpMk id="29" creationId="{280F4548-E04F-F471-4128-E4694F691A06}"/>
          </ac:cxnSpMkLst>
        </pc:cxnChg>
        <pc:cxnChg chg="add mod">
          <ac:chgData name="佐藤 良治" userId="f476b825f67e9d69" providerId="LiveId" clId="{68E71BBB-1A9D-4E45-8549-07D081F59784}" dt="2022-12-26T08:49:32.098" v="681" actId="14100"/>
          <ac:cxnSpMkLst>
            <pc:docMk/>
            <pc:sldMk cId="3823455114" sldId="1098"/>
            <ac:cxnSpMk id="31" creationId="{DEFF5819-274B-B44A-208A-B9D787B3ECD9}"/>
          </ac:cxnSpMkLst>
        </pc:cxnChg>
        <pc:cxnChg chg="add mod">
          <ac:chgData name="佐藤 良治" userId="f476b825f67e9d69" providerId="LiveId" clId="{68E71BBB-1A9D-4E45-8549-07D081F59784}" dt="2022-12-26T08:49:35.207" v="682" actId="14100"/>
          <ac:cxnSpMkLst>
            <pc:docMk/>
            <pc:sldMk cId="3823455114" sldId="1098"/>
            <ac:cxnSpMk id="33" creationId="{2E0A82E4-B457-1157-F3D5-17561A3488A7}"/>
          </ac:cxnSpMkLst>
        </pc:cxnChg>
        <pc:cxnChg chg="add mod">
          <ac:chgData name="佐藤 良治" userId="f476b825f67e9d69" providerId="LiveId" clId="{68E71BBB-1A9D-4E45-8549-07D081F59784}" dt="2022-12-26T08:47:29.278" v="609" actId="1582"/>
          <ac:cxnSpMkLst>
            <pc:docMk/>
            <pc:sldMk cId="3823455114" sldId="1098"/>
            <ac:cxnSpMk id="36" creationId="{4AF18412-835C-317D-4453-FA3A9528D462}"/>
          </ac:cxnSpMkLst>
        </pc:cxnChg>
        <pc:cxnChg chg="add mod">
          <ac:chgData name="佐藤 良治" userId="f476b825f67e9d69" providerId="LiveId" clId="{68E71BBB-1A9D-4E45-8549-07D081F59784}" dt="2022-12-26T08:47:45.340" v="611" actId="1582"/>
          <ac:cxnSpMkLst>
            <pc:docMk/>
            <pc:sldMk cId="3823455114" sldId="1098"/>
            <ac:cxnSpMk id="38" creationId="{07C2FB13-A815-8868-BD98-7BC48533B6A1}"/>
          </ac:cxnSpMkLst>
        </pc:cxnChg>
        <pc:cxnChg chg="add mod">
          <ac:chgData name="佐藤 良治" userId="f476b825f67e9d69" providerId="LiveId" clId="{68E71BBB-1A9D-4E45-8549-07D081F59784}" dt="2022-12-26T08:47:45.340" v="611" actId="1582"/>
          <ac:cxnSpMkLst>
            <pc:docMk/>
            <pc:sldMk cId="3823455114" sldId="1098"/>
            <ac:cxnSpMk id="40" creationId="{9E17CA2F-51DC-FACC-33BA-F3A1F28935F3}"/>
          </ac:cxnSpMkLst>
        </pc:cxnChg>
        <pc:cxnChg chg="add mod">
          <ac:chgData name="佐藤 良治" userId="f476b825f67e9d69" providerId="LiveId" clId="{68E71BBB-1A9D-4E45-8549-07D081F59784}" dt="2022-12-26T08:47:45.340" v="611" actId="1582"/>
          <ac:cxnSpMkLst>
            <pc:docMk/>
            <pc:sldMk cId="3823455114" sldId="1098"/>
            <ac:cxnSpMk id="42" creationId="{A446EF50-D602-6B74-A00E-892CF944FCD6}"/>
          </ac:cxnSpMkLst>
        </pc:cxnChg>
        <pc:cxnChg chg="add mod">
          <ac:chgData name="佐藤 良治" userId="f476b825f67e9d69" providerId="LiveId" clId="{68E71BBB-1A9D-4E45-8549-07D081F59784}" dt="2022-12-26T08:47:45.340" v="611" actId="1582"/>
          <ac:cxnSpMkLst>
            <pc:docMk/>
            <pc:sldMk cId="3823455114" sldId="1098"/>
            <ac:cxnSpMk id="46" creationId="{59CDD4DE-8F16-CCF6-8260-E86807079798}"/>
          </ac:cxnSpMkLst>
        </pc:cxnChg>
        <pc:cxnChg chg="add mod">
          <ac:chgData name="佐藤 良治" userId="f476b825f67e9d69" providerId="LiveId" clId="{68E71BBB-1A9D-4E45-8549-07D081F59784}" dt="2022-12-26T08:47:45.340" v="611" actId="1582"/>
          <ac:cxnSpMkLst>
            <pc:docMk/>
            <pc:sldMk cId="3823455114" sldId="1098"/>
            <ac:cxnSpMk id="51" creationId="{D3682CB1-3F37-C1F0-E53A-60BE2B0D5477}"/>
          </ac:cxnSpMkLst>
        </pc:cxnChg>
        <pc:cxnChg chg="add mod">
          <ac:chgData name="佐藤 良治" userId="f476b825f67e9d69" providerId="LiveId" clId="{68E71BBB-1A9D-4E45-8549-07D081F59784}" dt="2022-12-26T08:49:14.329" v="674" actId="14100"/>
          <ac:cxnSpMkLst>
            <pc:docMk/>
            <pc:sldMk cId="3823455114" sldId="1098"/>
            <ac:cxnSpMk id="55" creationId="{8843B905-407F-F8AC-5CEB-0667DE3B7051}"/>
          </ac:cxnSpMkLst>
        </pc:cxnChg>
        <pc:cxnChg chg="add mod">
          <ac:chgData name="佐藤 良治" userId="f476b825f67e9d69" providerId="LiveId" clId="{68E71BBB-1A9D-4E45-8549-07D081F59784}" dt="2022-12-26T08:49:14.329" v="674" actId="14100"/>
          <ac:cxnSpMkLst>
            <pc:docMk/>
            <pc:sldMk cId="3823455114" sldId="1098"/>
            <ac:cxnSpMk id="56" creationId="{83C1BFCE-0793-E3A9-EEEF-32B1E980735F}"/>
          </ac:cxnSpMkLst>
        </pc:cxnChg>
        <pc:cxnChg chg="add mod">
          <ac:chgData name="佐藤 良治" userId="f476b825f67e9d69" providerId="LiveId" clId="{68E71BBB-1A9D-4E45-8549-07D081F59784}" dt="2022-12-26T08:49:14.329" v="674" actId="14100"/>
          <ac:cxnSpMkLst>
            <pc:docMk/>
            <pc:sldMk cId="3823455114" sldId="1098"/>
            <ac:cxnSpMk id="57" creationId="{4B6EF3FC-1DD0-5A25-DD9B-47E935599912}"/>
          </ac:cxnSpMkLst>
        </pc:cxnChg>
        <pc:cxnChg chg="add mod">
          <ac:chgData name="佐藤 良治" userId="f476b825f67e9d69" providerId="LiveId" clId="{68E71BBB-1A9D-4E45-8549-07D081F59784}" dt="2022-12-26T08:49:14.329" v="674" actId="14100"/>
          <ac:cxnSpMkLst>
            <pc:docMk/>
            <pc:sldMk cId="3823455114" sldId="1098"/>
            <ac:cxnSpMk id="58" creationId="{EED5DB73-E262-D4F6-442A-5964816AC007}"/>
          </ac:cxnSpMkLst>
        </pc:cxnChg>
        <pc:cxnChg chg="add mod">
          <ac:chgData name="佐藤 良治" userId="f476b825f67e9d69" providerId="LiveId" clId="{68E71BBB-1A9D-4E45-8549-07D081F59784}" dt="2022-12-26T08:49:14.329" v="674" actId="14100"/>
          <ac:cxnSpMkLst>
            <pc:docMk/>
            <pc:sldMk cId="3823455114" sldId="1098"/>
            <ac:cxnSpMk id="59" creationId="{BA4339ED-21F9-4039-0481-CC08FA75D896}"/>
          </ac:cxnSpMkLst>
        </pc:cxnChg>
      </pc:sldChg>
      <pc:sldChg chg="addSp delSp modSp new mod modClrScheme chgLayout">
        <pc:chgData name="佐藤 良治" userId="f476b825f67e9d69" providerId="LiveId" clId="{68E71BBB-1A9D-4E45-8549-07D081F59784}" dt="2022-12-26T08:53:26.398" v="741" actId="20577"/>
        <pc:sldMkLst>
          <pc:docMk/>
          <pc:sldMk cId="2290216600" sldId="1099"/>
        </pc:sldMkLst>
        <pc:spChg chg="add mod">
          <ac:chgData name="佐藤 良治" userId="f476b825f67e9d69" providerId="LiveId" clId="{68E71BBB-1A9D-4E45-8549-07D081F59784}" dt="2022-12-26T08:53:26.398" v="741" actId="20577"/>
          <ac:spMkLst>
            <pc:docMk/>
            <pc:sldMk cId="2290216600" sldId="1099"/>
            <ac:spMk id="2" creationId="{A89ED7C2-F43B-E512-9C30-CCE1F957C268}"/>
          </ac:spMkLst>
        </pc:spChg>
        <pc:spChg chg="add del mod">
          <ac:chgData name="佐藤 良治" userId="f476b825f67e9d69" providerId="LiveId" clId="{68E71BBB-1A9D-4E45-8549-07D081F59784}" dt="2022-12-26T08:52:28.004" v="692"/>
          <ac:spMkLst>
            <pc:docMk/>
            <pc:sldMk cId="2290216600" sldId="1099"/>
            <ac:spMk id="3" creationId="{6161DB35-0DBF-5710-F0A6-F3131A7B4830}"/>
          </ac:spMkLst>
        </pc:spChg>
        <pc:spChg chg="add del mod">
          <ac:chgData name="佐藤 良治" userId="f476b825f67e9d69" providerId="LiveId" clId="{68E71BBB-1A9D-4E45-8549-07D081F59784}" dt="2022-12-26T08:52:32.069" v="694"/>
          <ac:spMkLst>
            <pc:docMk/>
            <pc:sldMk cId="2290216600" sldId="1099"/>
            <ac:spMk id="4" creationId="{DCD10E61-DE99-CE52-ACA6-7B4DEFDDAD57}"/>
          </ac:spMkLst>
        </pc:spChg>
        <pc:picChg chg="add del mod">
          <ac:chgData name="佐藤 良治" userId="f476b825f67e9d69" providerId="LiveId" clId="{68E71BBB-1A9D-4E45-8549-07D081F59784}" dt="2022-12-26T08:52:19.650" v="689" actId="21"/>
          <ac:picMkLst>
            <pc:docMk/>
            <pc:sldMk cId="2290216600" sldId="1099"/>
            <ac:picMk id="5" creationId="{336612B8-94FC-BBA9-60A8-C227A278773A}"/>
          </ac:picMkLst>
        </pc:picChg>
        <pc:picChg chg="add del mod">
          <ac:chgData name="佐藤 良治" userId="f476b825f67e9d69" providerId="LiveId" clId="{68E71BBB-1A9D-4E45-8549-07D081F59784}" dt="2022-12-26T08:52:19.650" v="689" actId="21"/>
          <ac:picMkLst>
            <pc:docMk/>
            <pc:sldMk cId="2290216600" sldId="1099"/>
            <ac:picMk id="6" creationId="{6B84CE00-10A3-6E6B-7BEE-9F32DF446795}"/>
          </ac:picMkLst>
        </pc:picChg>
        <pc:picChg chg="add del mod">
          <ac:chgData name="佐藤 良治" userId="f476b825f67e9d69" providerId="LiveId" clId="{68E71BBB-1A9D-4E45-8549-07D081F59784}" dt="2022-12-26T08:52:29.984" v="693" actId="21"/>
          <ac:picMkLst>
            <pc:docMk/>
            <pc:sldMk cId="2290216600" sldId="1099"/>
            <ac:picMk id="7" creationId="{697A8D5A-8479-F59F-4F41-D8E4E23C90A2}"/>
          </ac:picMkLst>
        </pc:picChg>
        <pc:picChg chg="add del mod">
          <ac:chgData name="佐藤 良治" userId="f476b825f67e9d69" providerId="LiveId" clId="{68E71BBB-1A9D-4E45-8549-07D081F59784}" dt="2022-12-26T08:52:25.839" v="691" actId="21"/>
          <ac:picMkLst>
            <pc:docMk/>
            <pc:sldMk cId="2290216600" sldId="1099"/>
            <ac:picMk id="8" creationId="{B5FB7D80-A130-71A7-5D40-0732C9EBD433}"/>
          </ac:picMkLst>
        </pc:picChg>
        <pc:picChg chg="add mod">
          <ac:chgData name="佐藤 良治" userId="f476b825f67e9d69" providerId="LiveId" clId="{68E71BBB-1A9D-4E45-8549-07D081F59784}" dt="2022-12-26T08:53:06.358" v="702" actId="14100"/>
          <ac:picMkLst>
            <pc:docMk/>
            <pc:sldMk cId="2290216600" sldId="1099"/>
            <ac:picMk id="9" creationId="{87BACF18-71DF-B84A-2FE2-0ED7A129FAFD}"/>
          </ac:picMkLst>
        </pc:picChg>
        <pc:picChg chg="add mod">
          <ac:chgData name="佐藤 良治" userId="f476b825f67e9d69" providerId="LiveId" clId="{68E71BBB-1A9D-4E45-8549-07D081F59784}" dt="2022-12-26T08:52:51.979" v="699" actId="14100"/>
          <ac:picMkLst>
            <pc:docMk/>
            <pc:sldMk cId="2290216600" sldId="1099"/>
            <ac:picMk id="10" creationId="{5CEAAC97-3DB8-6367-2EE5-04DB9ED9FA8E}"/>
          </ac:picMkLst>
        </pc:picChg>
      </pc:sldChg>
      <pc:sldChg chg="new del">
        <pc:chgData name="佐藤 良治" userId="f476b825f67e9d69" providerId="LiveId" clId="{68E71BBB-1A9D-4E45-8549-07D081F59784}" dt="2022-12-29T08:17:06.357" v="752" actId="47"/>
        <pc:sldMkLst>
          <pc:docMk/>
          <pc:sldMk cId="2905114897" sldId="1100"/>
        </pc:sldMkLst>
      </pc:sldChg>
      <pc:sldChg chg="add del">
        <pc:chgData name="佐藤 良治" userId="f476b825f67e9d69" providerId="LiveId" clId="{68E71BBB-1A9D-4E45-8549-07D081F59784}" dt="2023-01-03T02:20:33.017" v="769" actId="47"/>
        <pc:sldMkLst>
          <pc:docMk/>
          <pc:sldMk cId="4096887221" sldId="1100"/>
        </pc:sldMkLst>
      </pc:sldChg>
      <pc:sldChg chg="delSp add mod delAnim modNotesTx">
        <pc:chgData name="佐藤 良治" userId="f476b825f67e9d69" providerId="LiveId" clId="{68E71BBB-1A9D-4E45-8549-07D081F59784}" dt="2023-01-03T02:25:22.564" v="773" actId="6549"/>
        <pc:sldMkLst>
          <pc:docMk/>
          <pc:sldMk cId="3035696963" sldId="1101"/>
        </pc:sldMkLst>
        <pc:picChg chg="del">
          <ac:chgData name="佐藤 良治" userId="f476b825f67e9d69" providerId="LiveId" clId="{68E71BBB-1A9D-4E45-8549-07D081F59784}" dt="2023-01-03T02:25:20.882" v="772" actId="478"/>
          <ac:picMkLst>
            <pc:docMk/>
            <pc:sldMk cId="3035696963" sldId="1101"/>
            <ac:picMk id="6" creationId="{2126F5CB-043D-464D-A978-F5A142A49DB4}"/>
          </ac:picMkLst>
        </pc:picChg>
      </pc:sldChg>
      <pc:sldChg chg="delSp add mod delAnim modNotesTx">
        <pc:chgData name="佐藤 良治" userId="f476b825f67e9d69" providerId="LiveId" clId="{68E71BBB-1A9D-4E45-8549-07D081F59784}" dt="2023-01-03T02:42:15.258" v="779" actId="6549"/>
        <pc:sldMkLst>
          <pc:docMk/>
          <pc:sldMk cId="731881255" sldId="1102"/>
        </pc:sldMkLst>
        <pc:picChg chg="del">
          <ac:chgData name="佐藤 良治" userId="f476b825f67e9d69" providerId="LiveId" clId="{68E71BBB-1A9D-4E45-8549-07D081F59784}" dt="2023-01-03T02:42:13.571" v="778" actId="478"/>
          <ac:picMkLst>
            <pc:docMk/>
            <pc:sldMk cId="731881255" sldId="1102"/>
            <ac:picMk id="4" creationId="{59C1C246-8A0E-45FD-8D6E-49EA0D2828EC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702064001" sldId="1102"/>
        </pc:sldMkLst>
      </pc:sldChg>
      <pc:sldChg chg="delSp add mod delAnim modNotesTx">
        <pc:chgData name="佐藤 良治" userId="f476b825f67e9d69" providerId="LiveId" clId="{68E71BBB-1A9D-4E45-8549-07D081F59784}" dt="2023-01-03T02:42:20.210" v="781" actId="6549"/>
        <pc:sldMkLst>
          <pc:docMk/>
          <pc:sldMk cId="3012310800" sldId="1103"/>
        </pc:sldMkLst>
        <pc:picChg chg="del">
          <ac:chgData name="佐藤 良治" userId="f476b825f67e9d69" providerId="LiveId" clId="{68E71BBB-1A9D-4E45-8549-07D081F59784}" dt="2023-01-03T02:42:17.050" v="780" actId="478"/>
          <ac:picMkLst>
            <pc:docMk/>
            <pc:sldMk cId="3012310800" sldId="1103"/>
            <ac:picMk id="11" creationId="{FC7FCC1D-4858-4FDE-AC08-47C37264EB11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4152791258" sldId="1103"/>
        </pc:sldMkLst>
      </pc:sldChg>
      <pc:sldChg chg="delSp add mod delAnim modNotesTx">
        <pc:chgData name="佐藤 良治" userId="f476b825f67e9d69" providerId="LiveId" clId="{68E71BBB-1A9D-4E45-8549-07D081F59784}" dt="2023-01-03T02:42:59.022" v="783" actId="6549"/>
        <pc:sldMkLst>
          <pc:docMk/>
          <pc:sldMk cId="3070630955" sldId="1104"/>
        </pc:sldMkLst>
        <pc:picChg chg="del">
          <ac:chgData name="佐藤 良治" userId="f476b825f67e9d69" providerId="LiveId" clId="{68E71BBB-1A9D-4E45-8549-07D081F59784}" dt="2023-01-03T02:42:56.736" v="782" actId="478"/>
          <ac:picMkLst>
            <pc:docMk/>
            <pc:sldMk cId="3070630955" sldId="1104"/>
            <ac:picMk id="7" creationId="{9E642EF8-E068-4795-AEA0-3DAB5AD89098}"/>
          </ac:picMkLst>
        </pc:picChg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298639501" sldId="1104"/>
        </pc:sldMkLst>
      </pc:sldChg>
      <pc:sldChg chg="del">
        <pc:chgData name="佐藤 良治" userId="f476b825f67e9d69" providerId="LiveId" clId="{68E71BBB-1A9D-4E45-8549-07D081F59784}" dt="2022-12-26T04:45:45.617" v="10" actId="47"/>
        <pc:sldMkLst>
          <pc:docMk/>
          <pc:sldMk cId="3717236655" sldId="1105"/>
        </pc:sldMkLst>
      </pc:sldChg>
      <pc:sldChg chg="del">
        <pc:chgData name="佐藤 良治" userId="f476b825f67e9d69" providerId="LiveId" clId="{68E71BBB-1A9D-4E45-8549-07D081F59784}" dt="2022-12-26T04:45:12.534" v="2" actId="47"/>
        <pc:sldMkLst>
          <pc:docMk/>
          <pc:sldMk cId="3810422825" sldId="1106"/>
        </pc:sldMkLst>
      </pc:sldChg>
    </pc:docChg>
  </pc:docChgLst>
  <pc:docChgLst>
    <pc:chgData name="良治 佐藤" userId="f476b825f67e9d69" providerId="Windows Live" clId="Web-{A93A4161-C243-467F-889B-4B7B57B1D5FE}"/>
    <pc:docChg chg="delSld modSld modSection">
      <pc:chgData name="良治 佐藤" userId="f476b825f67e9d69" providerId="Windows Live" clId="Web-{A93A4161-C243-467F-889B-4B7B57B1D5FE}" dt="2019-06-01T12:48:01.475" v="286" actId="14100"/>
      <pc:docMkLst>
        <pc:docMk/>
      </pc:docMkLst>
      <pc:sldChg chg="modSp">
        <pc:chgData name="良治 佐藤" userId="f476b825f67e9d69" providerId="Windows Live" clId="Web-{A93A4161-C243-467F-889B-4B7B57B1D5FE}" dt="2019-06-01T12:36:03.554" v="176" actId="20577"/>
        <pc:sldMkLst>
          <pc:docMk/>
          <pc:sldMk cId="1570409881" sldId="423"/>
        </pc:sldMkLst>
        <pc:spChg chg="mod">
          <ac:chgData name="良治 佐藤" userId="f476b825f67e9d69" providerId="Windows Live" clId="Web-{A93A4161-C243-467F-889B-4B7B57B1D5FE}" dt="2019-06-01T12:36:03.554" v="176" actId="20577"/>
          <ac:spMkLst>
            <pc:docMk/>
            <pc:sldMk cId="1570409881" sldId="423"/>
            <ac:spMk id="3" creationId="{00000000-0000-0000-0000-000000000000}"/>
          </ac:spMkLst>
        </pc:spChg>
      </pc:sldChg>
      <pc:sldChg chg="modSp">
        <pc:chgData name="良治 佐藤" userId="f476b825f67e9d69" providerId="Windows Live" clId="Web-{A93A4161-C243-467F-889B-4B7B57B1D5FE}" dt="2019-06-01T12:28:58.461" v="16" actId="20577"/>
        <pc:sldMkLst>
          <pc:docMk/>
          <pc:sldMk cId="2552417598" sldId="522"/>
        </pc:sldMkLst>
        <pc:spChg chg="mod">
          <ac:chgData name="良治 佐藤" userId="f476b825f67e9d69" providerId="Windows Live" clId="Web-{A93A4161-C243-467F-889B-4B7B57B1D5FE}" dt="2019-06-01T12:28:58.461" v="16" actId="20577"/>
          <ac:spMkLst>
            <pc:docMk/>
            <pc:sldMk cId="2552417598" sldId="522"/>
            <ac:spMk id="3" creationId="{00000000-0000-0000-0000-000000000000}"/>
          </ac:spMkLst>
        </pc:spChg>
      </pc:sldChg>
      <pc:sldChg chg="modSp">
        <pc:chgData name="良治 佐藤" userId="f476b825f67e9d69" providerId="Windows Live" clId="Web-{A93A4161-C243-467F-889B-4B7B57B1D5FE}" dt="2019-06-01T12:48:01.475" v="286" actId="14100"/>
        <pc:sldMkLst>
          <pc:docMk/>
          <pc:sldMk cId="1705431179" sldId="527"/>
        </pc:sldMkLst>
        <pc:spChg chg="mod">
          <ac:chgData name="良治 佐藤" userId="f476b825f67e9d69" providerId="Windows Live" clId="Web-{A93A4161-C243-467F-889B-4B7B57B1D5FE}" dt="2019-06-01T12:48:01.475" v="286" actId="14100"/>
          <ac:spMkLst>
            <pc:docMk/>
            <pc:sldMk cId="1705431179" sldId="527"/>
            <ac:spMk id="7" creationId="{00000000-0000-0000-0000-000000000000}"/>
          </ac:spMkLst>
        </pc:spChg>
      </pc:sldChg>
      <pc:sldChg chg="modSp">
        <pc:chgData name="良治 佐藤" userId="f476b825f67e9d69" providerId="Windows Live" clId="Web-{A93A4161-C243-467F-889B-4B7B57B1D5FE}" dt="2019-06-01T12:39:44.695" v="191" actId="20577"/>
        <pc:sldMkLst>
          <pc:docMk/>
          <pc:sldMk cId="1499821314" sldId="534"/>
        </pc:sldMkLst>
        <pc:spChg chg="mod">
          <ac:chgData name="良治 佐藤" userId="f476b825f67e9d69" providerId="Windows Live" clId="Web-{A93A4161-C243-467F-889B-4B7B57B1D5FE}" dt="2019-06-01T12:39:44.695" v="191" actId="20577"/>
          <ac:spMkLst>
            <pc:docMk/>
            <pc:sldMk cId="1499821314" sldId="534"/>
            <ac:spMk id="5" creationId="{00000000-0000-0000-0000-000000000000}"/>
          </ac:spMkLst>
        </pc:spChg>
      </pc:sldChg>
      <pc:sldChg chg="modSp">
        <pc:chgData name="良治 佐藤" userId="f476b825f67e9d69" providerId="Windows Live" clId="Web-{A93A4161-C243-467F-889B-4B7B57B1D5FE}" dt="2019-06-01T12:41:08.070" v="232" actId="20577"/>
        <pc:sldMkLst>
          <pc:docMk/>
          <pc:sldMk cId="4161027678" sldId="543"/>
        </pc:sldMkLst>
        <pc:spChg chg="mod">
          <ac:chgData name="良治 佐藤" userId="f476b825f67e9d69" providerId="Windows Live" clId="Web-{A93A4161-C243-467F-889B-4B7B57B1D5FE}" dt="2019-06-01T12:41:08.070" v="232" actId="20577"/>
          <ac:spMkLst>
            <pc:docMk/>
            <pc:sldMk cId="4161027678" sldId="543"/>
            <ac:spMk id="2" creationId="{00000000-0000-0000-0000-000000000000}"/>
          </ac:spMkLst>
        </pc:spChg>
      </pc:sldChg>
      <pc:sldChg chg="modSp">
        <pc:chgData name="良治 佐藤" userId="f476b825f67e9d69" providerId="Windows Live" clId="Web-{A93A4161-C243-467F-889B-4B7B57B1D5FE}" dt="2019-06-01T12:31:39.961" v="34" actId="20577"/>
        <pc:sldMkLst>
          <pc:docMk/>
          <pc:sldMk cId="4169562256" sldId="546"/>
        </pc:sldMkLst>
        <pc:spChg chg="mod">
          <ac:chgData name="良治 佐藤" userId="f476b825f67e9d69" providerId="Windows Live" clId="Web-{A93A4161-C243-467F-889B-4B7B57B1D5FE}" dt="2019-06-01T12:31:39.961" v="34" actId="20577"/>
          <ac:spMkLst>
            <pc:docMk/>
            <pc:sldMk cId="4169562256" sldId="546"/>
            <ac:spMk id="3" creationId="{00000000-0000-0000-0000-000000000000}"/>
          </ac:spMkLst>
        </pc:spChg>
      </pc:sldChg>
      <pc:sldChg chg="modSp">
        <pc:chgData name="良治 佐藤" userId="f476b825f67e9d69" providerId="Windows Live" clId="Web-{A93A4161-C243-467F-889B-4B7B57B1D5FE}" dt="2019-06-01T12:46:41.553" v="277" actId="20577"/>
        <pc:sldMkLst>
          <pc:docMk/>
          <pc:sldMk cId="1249983229" sldId="551"/>
        </pc:sldMkLst>
        <pc:spChg chg="mod">
          <ac:chgData name="良治 佐藤" userId="f476b825f67e9d69" providerId="Windows Live" clId="Web-{A93A4161-C243-467F-889B-4B7B57B1D5FE}" dt="2019-06-01T12:46:41.553" v="277" actId="20577"/>
          <ac:spMkLst>
            <pc:docMk/>
            <pc:sldMk cId="1249983229" sldId="551"/>
            <ac:spMk id="3" creationId="{00000000-0000-0000-0000-000000000000}"/>
          </ac:spMkLst>
        </pc:spChg>
      </pc:sldChg>
      <pc:sldChg chg="del">
        <pc:chgData name="良治 佐藤" userId="f476b825f67e9d69" providerId="Windows Live" clId="Web-{A93A4161-C243-467F-889B-4B7B57B1D5FE}" dt="2019-06-01T12:30:23.227" v="19"/>
        <pc:sldMkLst>
          <pc:docMk/>
          <pc:sldMk cId="34700223" sldId="633"/>
        </pc:sldMkLst>
      </pc:sldChg>
    </pc:docChg>
  </pc:docChgLst>
  <pc:docChgLst>
    <pc:chgData name="佐藤 良治" userId="f476b825f67e9d69" providerId="LiveId" clId="{F9C4FE59-8DE5-4E8A-B86D-83F0A4B7AC88}"/>
    <pc:docChg chg="undo custSel addSld delSld modSld">
      <pc:chgData name="佐藤 良治" userId="f476b825f67e9d69" providerId="LiveId" clId="{F9C4FE59-8DE5-4E8A-B86D-83F0A4B7AC88}" dt="2023-01-04T01:40:22.956" v="289" actId="12269"/>
      <pc:docMkLst>
        <pc:docMk/>
      </pc:docMkLst>
      <pc:sldChg chg="add">
        <pc:chgData name="佐藤 良治" userId="f476b825f67e9d69" providerId="LiveId" clId="{F9C4FE59-8DE5-4E8A-B86D-83F0A4B7AC88}" dt="2023-01-03T21:57:38.018" v="215"/>
        <pc:sldMkLst>
          <pc:docMk/>
          <pc:sldMk cId="1361056321" sldId="858"/>
        </pc:sldMkLst>
      </pc:sldChg>
      <pc:sldChg chg="delSp add mod delAnim modNotesTx">
        <pc:chgData name="佐藤 良治" userId="f476b825f67e9d69" providerId="LiveId" clId="{F9C4FE59-8DE5-4E8A-B86D-83F0A4B7AC88}" dt="2023-01-03T06:14:35.922" v="187" actId="6549"/>
        <pc:sldMkLst>
          <pc:docMk/>
          <pc:sldMk cId="3104289622" sldId="912"/>
        </pc:sldMkLst>
        <pc:picChg chg="del">
          <ac:chgData name="佐藤 良治" userId="f476b825f67e9d69" providerId="LiveId" clId="{F9C4FE59-8DE5-4E8A-B86D-83F0A4B7AC88}" dt="2023-01-03T06:14:34.400" v="186" actId="478"/>
          <ac:picMkLst>
            <pc:docMk/>
            <pc:sldMk cId="3104289622" sldId="912"/>
            <ac:picMk id="8" creationId="{13E8903B-A568-4EB0-B5ED-ECF3DE99A47D}"/>
          </ac:picMkLst>
        </pc:picChg>
      </pc:sldChg>
      <pc:sldChg chg="delSp add mod delAnim modNotesTx">
        <pc:chgData name="佐藤 良治" userId="f476b825f67e9d69" providerId="LiveId" clId="{F9C4FE59-8DE5-4E8A-B86D-83F0A4B7AC88}" dt="2023-01-03T04:35:37.191" v="157" actId="6549"/>
        <pc:sldMkLst>
          <pc:docMk/>
          <pc:sldMk cId="1827180878" sldId="951"/>
        </pc:sldMkLst>
        <pc:picChg chg="del">
          <ac:chgData name="佐藤 良治" userId="f476b825f67e9d69" providerId="LiveId" clId="{F9C4FE59-8DE5-4E8A-B86D-83F0A4B7AC88}" dt="2023-01-03T04:35:35.661" v="156" actId="478"/>
          <ac:picMkLst>
            <pc:docMk/>
            <pc:sldMk cId="1827180878" sldId="951"/>
            <ac:picMk id="5" creationId="{D75092E0-CB8A-4C3A-8917-38717FD6D60B}"/>
          </ac:picMkLst>
        </pc:picChg>
      </pc:sldChg>
      <pc:sldChg chg="delSp add mod delAnim modNotesTx">
        <pc:chgData name="佐藤 良治" userId="f476b825f67e9d69" providerId="LiveId" clId="{F9C4FE59-8DE5-4E8A-B86D-83F0A4B7AC88}" dt="2023-01-03T04:35:41.256" v="159" actId="6549"/>
        <pc:sldMkLst>
          <pc:docMk/>
          <pc:sldMk cId="2648515596" sldId="952"/>
        </pc:sldMkLst>
        <pc:picChg chg="del">
          <ac:chgData name="佐藤 良治" userId="f476b825f67e9d69" providerId="LiveId" clId="{F9C4FE59-8DE5-4E8A-B86D-83F0A4B7AC88}" dt="2023-01-03T04:35:39.035" v="158" actId="478"/>
          <ac:picMkLst>
            <pc:docMk/>
            <pc:sldMk cId="2648515596" sldId="952"/>
            <ac:picMk id="12" creationId="{35564C97-C530-4C92-8AAF-ACC862ADCC77}"/>
          </ac:picMkLst>
        </pc:picChg>
      </pc:sldChg>
      <pc:sldChg chg="delSp add mod delAnim modNotesTx">
        <pc:chgData name="佐藤 良治" userId="f476b825f67e9d69" providerId="LiveId" clId="{F9C4FE59-8DE5-4E8A-B86D-83F0A4B7AC88}" dt="2023-01-03T04:35:45.639" v="161" actId="6549"/>
        <pc:sldMkLst>
          <pc:docMk/>
          <pc:sldMk cId="87170087" sldId="953"/>
        </pc:sldMkLst>
        <pc:picChg chg="del">
          <ac:chgData name="佐藤 良治" userId="f476b825f67e9d69" providerId="LiveId" clId="{F9C4FE59-8DE5-4E8A-B86D-83F0A4B7AC88}" dt="2023-01-03T04:35:43.171" v="160" actId="478"/>
          <ac:picMkLst>
            <pc:docMk/>
            <pc:sldMk cId="87170087" sldId="953"/>
            <ac:picMk id="12" creationId="{CB2B90DA-5851-447F-A5EC-F5CEA6E8826C}"/>
          </ac:picMkLst>
        </pc:picChg>
      </pc:sldChg>
      <pc:sldChg chg="delSp add mod delAnim modNotesTx">
        <pc:chgData name="佐藤 良治" userId="f476b825f67e9d69" providerId="LiveId" clId="{F9C4FE59-8DE5-4E8A-B86D-83F0A4B7AC88}" dt="2023-01-03T06:12:18.891" v="179" actId="6549"/>
        <pc:sldMkLst>
          <pc:docMk/>
          <pc:sldMk cId="668142505" sldId="966"/>
        </pc:sldMkLst>
        <pc:picChg chg="del">
          <ac:chgData name="佐藤 良治" userId="f476b825f67e9d69" providerId="LiveId" clId="{F9C4FE59-8DE5-4E8A-B86D-83F0A4B7AC88}" dt="2023-01-03T06:12:16.850" v="178" actId="478"/>
          <ac:picMkLst>
            <pc:docMk/>
            <pc:sldMk cId="668142505" sldId="966"/>
            <ac:picMk id="7" creationId="{36E5C7EB-7927-4039-9507-932148EF9C9C}"/>
          </ac:picMkLst>
        </pc:picChg>
      </pc:sldChg>
      <pc:sldChg chg="delSp add mod delAnim modNotesTx">
        <pc:chgData name="佐藤 良治" userId="f476b825f67e9d69" providerId="LiveId" clId="{F9C4FE59-8DE5-4E8A-B86D-83F0A4B7AC88}" dt="2023-01-03T06:14:32.589" v="185" actId="6549"/>
        <pc:sldMkLst>
          <pc:docMk/>
          <pc:sldMk cId="4165533277" sldId="967"/>
        </pc:sldMkLst>
        <pc:picChg chg="del">
          <ac:chgData name="佐藤 良治" userId="f476b825f67e9d69" providerId="LiveId" clId="{F9C4FE59-8DE5-4E8A-B86D-83F0A4B7AC88}" dt="2023-01-03T06:14:31.242" v="184" actId="478"/>
          <ac:picMkLst>
            <pc:docMk/>
            <pc:sldMk cId="4165533277" sldId="967"/>
            <ac:picMk id="4" creationId="{5EBF5A64-232C-4258-8412-6E4E80130DEF}"/>
          </ac:picMkLst>
        </pc:picChg>
      </pc:sldChg>
      <pc:sldChg chg="delSp add mod delAnim">
        <pc:chgData name="佐藤 良治" userId="f476b825f67e9d69" providerId="LiveId" clId="{F9C4FE59-8DE5-4E8A-B86D-83F0A4B7AC88}" dt="2023-01-03T07:18:46.954" v="191" actId="478"/>
        <pc:sldMkLst>
          <pc:docMk/>
          <pc:sldMk cId="2089636905" sldId="968"/>
        </pc:sldMkLst>
        <pc:picChg chg="del">
          <ac:chgData name="佐藤 良治" userId="f476b825f67e9d69" providerId="LiveId" clId="{F9C4FE59-8DE5-4E8A-B86D-83F0A4B7AC88}" dt="2023-01-03T07:18:46.954" v="191" actId="478"/>
          <ac:picMkLst>
            <pc:docMk/>
            <pc:sldMk cId="2089636905" sldId="968"/>
            <ac:picMk id="8" creationId="{3EB66B82-1F7E-473E-B9FA-281AE23DF7FF}"/>
          </ac:picMkLst>
        </pc:picChg>
      </pc:sldChg>
      <pc:sldChg chg="delSp add mod delAnim">
        <pc:chgData name="佐藤 良治" userId="f476b825f67e9d69" providerId="LiveId" clId="{F9C4FE59-8DE5-4E8A-B86D-83F0A4B7AC88}" dt="2023-01-03T06:25:35.557" v="189" actId="478"/>
        <pc:sldMkLst>
          <pc:docMk/>
          <pc:sldMk cId="2966769139" sldId="970"/>
        </pc:sldMkLst>
        <pc:picChg chg="del">
          <ac:chgData name="佐藤 良治" userId="f476b825f67e9d69" providerId="LiveId" clId="{F9C4FE59-8DE5-4E8A-B86D-83F0A4B7AC88}" dt="2023-01-03T06:25:35.557" v="189" actId="478"/>
          <ac:picMkLst>
            <pc:docMk/>
            <pc:sldMk cId="2966769139" sldId="970"/>
            <ac:picMk id="5" creationId="{B8D757FB-CCA9-4FD6-B2E5-2953EF8EBEEC}"/>
          </ac:picMkLst>
        </pc:picChg>
      </pc:sldChg>
      <pc:sldChg chg="delSp add mod delAnim modNotesTx">
        <pc:chgData name="佐藤 良治" userId="f476b825f67e9d69" providerId="LiveId" clId="{F9C4FE59-8DE5-4E8A-B86D-83F0A4B7AC88}" dt="2023-01-03T07:43:25.551" v="196" actId="6549"/>
        <pc:sldMkLst>
          <pc:docMk/>
          <pc:sldMk cId="1694554061" sldId="971"/>
        </pc:sldMkLst>
        <pc:picChg chg="del">
          <ac:chgData name="佐藤 良治" userId="f476b825f67e9d69" providerId="LiveId" clId="{F9C4FE59-8DE5-4E8A-B86D-83F0A4B7AC88}" dt="2023-01-03T07:43:14.960" v="194" actId="478"/>
          <ac:picMkLst>
            <pc:docMk/>
            <pc:sldMk cId="1694554061" sldId="971"/>
            <ac:picMk id="7" creationId="{F7226BE5-F746-4934-8136-739AE4FC30F0}"/>
          </ac:picMkLst>
        </pc:picChg>
      </pc:sldChg>
      <pc:sldChg chg="delSp add mod delAnim modNotesTx">
        <pc:chgData name="佐藤 良治" userId="f476b825f67e9d69" providerId="LiveId" clId="{F9C4FE59-8DE5-4E8A-B86D-83F0A4B7AC88}" dt="2023-01-03T07:43:34.658" v="197" actId="6549"/>
        <pc:sldMkLst>
          <pc:docMk/>
          <pc:sldMk cId="2363760836" sldId="972"/>
        </pc:sldMkLst>
        <pc:picChg chg="del">
          <ac:chgData name="佐藤 良治" userId="f476b825f67e9d69" providerId="LiveId" clId="{F9C4FE59-8DE5-4E8A-B86D-83F0A4B7AC88}" dt="2023-01-03T07:43:21.527" v="195" actId="478"/>
          <ac:picMkLst>
            <pc:docMk/>
            <pc:sldMk cId="2363760836" sldId="972"/>
            <ac:picMk id="5" creationId="{E887E499-0743-4E71-AE3C-B7D6E823512C}"/>
          </ac:picMkLst>
        </pc:picChg>
      </pc:sldChg>
      <pc:sldChg chg="delSp add mod delAnim modNotesTx">
        <pc:chgData name="佐藤 良治" userId="f476b825f67e9d69" providerId="LiveId" clId="{F9C4FE59-8DE5-4E8A-B86D-83F0A4B7AC88}" dt="2023-01-03T07:43:38.344" v="199" actId="478"/>
        <pc:sldMkLst>
          <pc:docMk/>
          <pc:sldMk cId="4154450395" sldId="973"/>
        </pc:sldMkLst>
        <pc:picChg chg="del">
          <ac:chgData name="佐藤 良治" userId="f476b825f67e9d69" providerId="LiveId" clId="{F9C4FE59-8DE5-4E8A-B86D-83F0A4B7AC88}" dt="2023-01-03T07:43:38.344" v="199" actId="478"/>
          <ac:picMkLst>
            <pc:docMk/>
            <pc:sldMk cId="4154450395" sldId="973"/>
            <ac:picMk id="5" creationId="{D0E38577-E2A2-4750-9055-7B041ABDFC85}"/>
          </ac:picMkLst>
        </pc:picChg>
      </pc:sldChg>
      <pc:sldChg chg="delSp add mod delAnim modNotesTx">
        <pc:chgData name="佐藤 良治" userId="f476b825f67e9d69" providerId="LiveId" clId="{F9C4FE59-8DE5-4E8A-B86D-83F0A4B7AC88}" dt="2023-01-03T07:56:46.449" v="202" actId="6549"/>
        <pc:sldMkLst>
          <pc:docMk/>
          <pc:sldMk cId="140500534" sldId="975"/>
        </pc:sldMkLst>
        <pc:picChg chg="del">
          <ac:chgData name="佐藤 良治" userId="f476b825f67e9d69" providerId="LiveId" clId="{F9C4FE59-8DE5-4E8A-B86D-83F0A4B7AC88}" dt="2023-01-03T07:56:44.571" v="201" actId="478"/>
          <ac:picMkLst>
            <pc:docMk/>
            <pc:sldMk cId="140500534" sldId="975"/>
            <ac:picMk id="6" creationId="{79047E52-5197-4BBD-A570-434871EDFD50}"/>
          </ac:picMkLst>
        </pc:picChg>
      </pc:sldChg>
      <pc:sldChg chg="delSp add mod delAnim modNotesTx">
        <pc:chgData name="佐藤 良治" userId="f476b825f67e9d69" providerId="LiveId" clId="{F9C4FE59-8DE5-4E8A-B86D-83F0A4B7AC88}" dt="2023-01-03T07:57:57.068" v="205" actId="6549"/>
        <pc:sldMkLst>
          <pc:docMk/>
          <pc:sldMk cId="3784574279" sldId="976"/>
        </pc:sldMkLst>
        <pc:picChg chg="del">
          <ac:chgData name="佐藤 良治" userId="f476b825f67e9d69" providerId="LiveId" clId="{F9C4FE59-8DE5-4E8A-B86D-83F0A4B7AC88}" dt="2023-01-03T07:57:54.672" v="204" actId="478"/>
          <ac:picMkLst>
            <pc:docMk/>
            <pc:sldMk cId="3784574279" sldId="976"/>
            <ac:picMk id="6" creationId="{88A3C6AD-1934-4D89-A85A-962D59581AA1}"/>
          </ac:picMkLst>
        </pc:picChg>
      </pc:sldChg>
      <pc:sldChg chg="delSp add mod delAnim modNotesTx">
        <pc:chgData name="佐藤 良治" userId="f476b825f67e9d69" providerId="LiveId" clId="{F9C4FE59-8DE5-4E8A-B86D-83F0A4B7AC88}" dt="2023-01-03T07:58:01.465" v="207" actId="6549"/>
        <pc:sldMkLst>
          <pc:docMk/>
          <pc:sldMk cId="3235516447" sldId="977"/>
        </pc:sldMkLst>
        <pc:picChg chg="del">
          <ac:chgData name="佐藤 良治" userId="f476b825f67e9d69" providerId="LiveId" clId="{F9C4FE59-8DE5-4E8A-B86D-83F0A4B7AC88}" dt="2023-01-03T07:57:59.657" v="206" actId="478"/>
          <ac:picMkLst>
            <pc:docMk/>
            <pc:sldMk cId="3235516447" sldId="977"/>
            <ac:picMk id="5" creationId="{24720060-C5C1-4607-BEEB-2C39C170D4D8}"/>
          </ac:picMkLst>
        </pc:picChg>
      </pc:sldChg>
      <pc:sldChg chg="delSp add mod delAnim modNotesTx">
        <pc:chgData name="佐藤 良治" userId="f476b825f67e9d69" providerId="LiveId" clId="{F9C4FE59-8DE5-4E8A-B86D-83F0A4B7AC88}" dt="2023-01-03T07:58:05.922" v="209" actId="6549"/>
        <pc:sldMkLst>
          <pc:docMk/>
          <pc:sldMk cId="2325220335" sldId="978"/>
        </pc:sldMkLst>
        <pc:picChg chg="del">
          <ac:chgData name="佐藤 良治" userId="f476b825f67e9d69" providerId="LiveId" clId="{F9C4FE59-8DE5-4E8A-B86D-83F0A4B7AC88}" dt="2023-01-03T07:58:03.893" v="208" actId="478"/>
          <ac:picMkLst>
            <pc:docMk/>
            <pc:sldMk cId="2325220335" sldId="978"/>
            <ac:picMk id="3" creationId="{8A883124-3BBF-470F-A5C7-B86EC0AE4B1C}"/>
          </ac:picMkLst>
        </pc:picChg>
      </pc:sldChg>
      <pc:sldChg chg="delSp add mod delAnim modNotesTx">
        <pc:chgData name="佐藤 良治" userId="f476b825f67e9d69" providerId="LiveId" clId="{F9C4FE59-8DE5-4E8A-B86D-83F0A4B7AC88}" dt="2023-01-04T00:40:59.504" v="244" actId="6549"/>
        <pc:sldMkLst>
          <pc:docMk/>
          <pc:sldMk cId="2573072268" sldId="980"/>
        </pc:sldMkLst>
        <pc:picChg chg="del">
          <ac:chgData name="佐藤 良治" userId="f476b825f67e9d69" providerId="LiveId" clId="{F9C4FE59-8DE5-4E8A-B86D-83F0A4B7AC88}" dt="2023-01-04T00:40:57.850" v="243" actId="478"/>
          <ac:picMkLst>
            <pc:docMk/>
            <pc:sldMk cId="2573072268" sldId="980"/>
            <ac:picMk id="5" creationId="{CEDDA866-77DD-4028-8897-CEF98C5382E5}"/>
          </ac:picMkLst>
        </pc:picChg>
      </pc:sldChg>
      <pc:sldChg chg="delSp add mod delAnim modNotesTx">
        <pc:chgData name="佐藤 良治" userId="f476b825f67e9d69" providerId="LiveId" clId="{F9C4FE59-8DE5-4E8A-B86D-83F0A4B7AC88}" dt="2023-01-03T05:18:45.338" v="167" actId="6549"/>
        <pc:sldMkLst>
          <pc:docMk/>
          <pc:sldMk cId="3021163190" sldId="981"/>
        </pc:sldMkLst>
        <pc:picChg chg="del">
          <ac:chgData name="佐藤 良治" userId="f476b825f67e9d69" providerId="LiveId" clId="{F9C4FE59-8DE5-4E8A-B86D-83F0A4B7AC88}" dt="2023-01-03T05:18:42.990" v="166" actId="478"/>
          <ac:picMkLst>
            <pc:docMk/>
            <pc:sldMk cId="3021163190" sldId="981"/>
            <ac:picMk id="8" creationId="{80E030E1-6379-471D-9271-8E4C560C5D0B}"/>
          </ac:picMkLst>
        </pc:picChg>
      </pc:sldChg>
      <pc:sldChg chg="modSp">
        <pc:chgData name="佐藤 良治" userId="f476b825f67e9d69" providerId="LiveId" clId="{F9C4FE59-8DE5-4E8A-B86D-83F0A4B7AC88}" dt="2023-01-04T01:37:14.996" v="270" actId="12269"/>
        <pc:sldMkLst>
          <pc:docMk/>
          <pc:sldMk cId="1594113521" sldId="982"/>
        </pc:sldMkLst>
        <pc:graphicFrameChg chg="mod">
          <ac:chgData name="佐藤 良治" userId="f476b825f67e9d69" providerId="LiveId" clId="{F9C4FE59-8DE5-4E8A-B86D-83F0A4B7AC88}" dt="2023-01-04T01:37:14.996" v="270" actId="12269"/>
          <ac:graphicFrameMkLst>
            <pc:docMk/>
            <pc:sldMk cId="1594113521" sldId="982"/>
            <ac:graphicFrameMk id="5" creationId="{00000000-0000-0000-0000-000000000000}"/>
          </ac:graphicFrameMkLst>
        </pc:graphicFrameChg>
      </pc:sldChg>
      <pc:sldChg chg="delSp add mod delAnim modNotesTx">
        <pc:chgData name="佐藤 良治" userId="f476b825f67e9d69" providerId="LiveId" clId="{F9C4FE59-8DE5-4E8A-B86D-83F0A4B7AC88}" dt="2023-01-03T09:51:57.539" v="212" actId="6549"/>
        <pc:sldMkLst>
          <pc:docMk/>
          <pc:sldMk cId="2300105719" sldId="984"/>
        </pc:sldMkLst>
        <pc:picChg chg="del">
          <ac:chgData name="佐藤 良治" userId="f476b825f67e9d69" providerId="LiveId" clId="{F9C4FE59-8DE5-4E8A-B86D-83F0A4B7AC88}" dt="2023-01-03T09:51:56.242" v="211" actId="478"/>
          <ac:picMkLst>
            <pc:docMk/>
            <pc:sldMk cId="2300105719" sldId="984"/>
            <ac:picMk id="2" creationId="{2047C7E8-21C0-4C5B-A937-628BA9FA5EAF}"/>
          </ac:picMkLst>
        </pc:picChg>
      </pc:sldChg>
      <pc:sldChg chg="delSp add mod delAnim">
        <pc:chgData name="佐藤 良治" userId="f476b825f67e9d69" providerId="LiveId" clId="{F9C4FE59-8DE5-4E8A-B86D-83F0A4B7AC88}" dt="2023-01-03T09:51:59.497" v="213" actId="478"/>
        <pc:sldMkLst>
          <pc:docMk/>
          <pc:sldMk cId="178731889" sldId="985"/>
        </pc:sldMkLst>
        <pc:picChg chg="del">
          <ac:chgData name="佐藤 良治" userId="f476b825f67e9d69" providerId="LiveId" clId="{F9C4FE59-8DE5-4E8A-B86D-83F0A4B7AC88}" dt="2023-01-03T09:51:59.497" v="213" actId="478"/>
          <ac:picMkLst>
            <pc:docMk/>
            <pc:sldMk cId="178731889" sldId="985"/>
            <ac:picMk id="3" creationId="{96F1D5F8-6294-492F-B1E3-ECA85AA002DD}"/>
          </ac:picMkLst>
        </pc:picChg>
      </pc:sldChg>
      <pc:sldChg chg="delSp add mod delAnim modNotesTx">
        <pc:chgData name="佐藤 良治" userId="f476b825f67e9d69" providerId="LiveId" clId="{F9C4FE59-8DE5-4E8A-B86D-83F0A4B7AC88}" dt="2023-01-04T01:33:26.254" v="252" actId="6549"/>
        <pc:sldMkLst>
          <pc:docMk/>
          <pc:sldMk cId="3211360654" sldId="986"/>
        </pc:sldMkLst>
        <pc:picChg chg="del">
          <ac:chgData name="佐藤 良治" userId="f476b825f67e9d69" providerId="LiveId" clId="{F9C4FE59-8DE5-4E8A-B86D-83F0A4B7AC88}" dt="2023-01-04T01:33:23.300" v="251" actId="478"/>
          <ac:picMkLst>
            <pc:docMk/>
            <pc:sldMk cId="3211360654" sldId="986"/>
            <ac:picMk id="2" creationId="{FFF217F0-FB33-41B2-B2EA-C130CB7834AF}"/>
          </ac:picMkLst>
        </pc:picChg>
      </pc:sldChg>
      <pc:sldChg chg="delSp modSp add mod delAnim modNotesTx">
        <pc:chgData name="佐藤 良治" userId="f476b825f67e9d69" providerId="LiveId" clId="{F9C4FE59-8DE5-4E8A-B86D-83F0A4B7AC88}" dt="2023-01-03T04:12:01.417" v="153" actId="478"/>
        <pc:sldMkLst>
          <pc:docMk/>
          <pc:sldMk cId="2743528574" sldId="994"/>
        </pc:sldMkLst>
        <pc:spChg chg="mod">
          <ac:chgData name="佐藤 良治" userId="f476b825f67e9d69" providerId="LiveId" clId="{F9C4FE59-8DE5-4E8A-B86D-83F0A4B7AC88}" dt="2023-01-03T04:09:59.146" v="152" actId="1076"/>
          <ac:spMkLst>
            <pc:docMk/>
            <pc:sldMk cId="2743528574" sldId="994"/>
            <ac:spMk id="9" creationId="{00000000-0000-0000-0000-000000000000}"/>
          </ac:spMkLst>
        </pc:spChg>
        <pc:spChg chg="mod">
          <ac:chgData name="佐藤 良治" userId="f476b825f67e9d69" providerId="LiveId" clId="{F9C4FE59-8DE5-4E8A-B86D-83F0A4B7AC88}" dt="2023-01-03T04:07:30.007" v="138" actId="1076"/>
          <ac:spMkLst>
            <pc:docMk/>
            <pc:sldMk cId="2743528574" sldId="994"/>
            <ac:spMk id="10" creationId="{00000000-0000-0000-0000-000000000000}"/>
          </ac:spMkLst>
        </pc:spChg>
        <pc:spChg chg="mod">
          <ac:chgData name="佐藤 良治" userId="f476b825f67e9d69" providerId="LiveId" clId="{F9C4FE59-8DE5-4E8A-B86D-83F0A4B7AC88}" dt="2023-01-03T04:08:12.522" v="147" actId="1076"/>
          <ac:spMkLst>
            <pc:docMk/>
            <pc:sldMk cId="2743528574" sldId="994"/>
            <ac:spMk id="11" creationId="{00000000-0000-0000-0000-000000000000}"/>
          </ac:spMkLst>
        </pc:spChg>
        <pc:picChg chg="del">
          <ac:chgData name="佐藤 良治" userId="f476b825f67e9d69" providerId="LiveId" clId="{F9C4FE59-8DE5-4E8A-B86D-83F0A4B7AC88}" dt="2023-01-03T04:12:01.417" v="153" actId="478"/>
          <ac:picMkLst>
            <pc:docMk/>
            <pc:sldMk cId="2743528574" sldId="994"/>
            <ac:picMk id="6" creationId="{792F6724-FC8A-4677-A0E8-EF2208580D17}"/>
          </ac:picMkLst>
        </pc:picChg>
      </pc:sldChg>
      <pc:sldChg chg="delSp add mod delAnim modNotesTx">
        <pc:chgData name="佐藤 良治" userId="f476b825f67e9d69" providerId="LiveId" clId="{F9C4FE59-8DE5-4E8A-B86D-83F0A4B7AC88}" dt="2023-01-03T05:48:17.889" v="171" actId="6549"/>
        <pc:sldMkLst>
          <pc:docMk/>
          <pc:sldMk cId="403305251" sldId="999"/>
        </pc:sldMkLst>
        <pc:picChg chg="del">
          <ac:chgData name="佐藤 良治" userId="f476b825f67e9d69" providerId="LiveId" clId="{F9C4FE59-8DE5-4E8A-B86D-83F0A4B7AC88}" dt="2023-01-03T05:48:16.043" v="170" actId="478"/>
          <ac:picMkLst>
            <pc:docMk/>
            <pc:sldMk cId="403305251" sldId="999"/>
            <ac:picMk id="6" creationId="{C1D3AC03-B35C-4073-BDF6-D71A61626661}"/>
          </ac:picMkLst>
        </pc:picChg>
      </pc:sldChg>
      <pc:sldChg chg="delSp add del mod delAnim modNotesTx">
        <pc:chgData name="佐藤 良治" userId="f476b825f67e9d69" providerId="LiveId" clId="{F9C4FE59-8DE5-4E8A-B86D-83F0A4B7AC88}" dt="2023-01-03T23:21:19.146" v="219" actId="47"/>
        <pc:sldMkLst>
          <pc:docMk/>
          <pc:sldMk cId="2119099252" sldId="1009"/>
        </pc:sldMkLst>
        <pc:picChg chg="del">
          <ac:chgData name="佐藤 良治" userId="f476b825f67e9d69" providerId="LiveId" clId="{F9C4FE59-8DE5-4E8A-B86D-83F0A4B7AC88}" dt="2023-01-03T22:45:06.741" v="217" actId="478"/>
          <ac:picMkLst>
            <pc:docMk/>
            <pc:sldMk cId="2119099252" sldId="1009"/>
            <ac:picMk id="3" creationId="{B9A3CAE4-3AB4-4574-9F7A-B482D7160E97}"/>
          </ac:picMkLst>
        </pc:picChg>
      </pc:sldChg>
      <pc:sldChg chg="delSp add mod delAnim modNotesTx">
        <pc:chgData name="佐藤 良治" userId="f476b825f67e9d69" providerId="LiveId" clId="{F9C4FE59-8DE5-4E8A-B86D-83F0A4B7AC88}" dt="2023-01-04T00:00:20.337" v="225" actId="6549"/>
        <pc:sldMkLst>
          <pc:docMk/>
          <pc:sldMk cId="1668304649" sldId="1013"/>
        </pc:sldMkLst>
        <pc:picChg chg="del">
          <ac:chgData name="佐藤 良治" userId="f476b825f67e9d69" providerId="LiveId" clId="{F9C4FE59-8DE5-4E8A-B86D-83F0A4B7AC88}" dt="2023-01-04T00:00:17.521" v="224" actId="478"/>
          <ac:picMkLst>
            <pc:docMk/>
            <pc:sldMk cId="1668304649" sldId="1013"/>
            <ac:picMk id="11" creationId="{10AEB1E1-05F1-4A7A-A1FD-7FBDE1F5635D}"/>
          </ac:picMkLst>
        </pc:picChg>
      </pc:sldChg>
      <pc:sldChg chg="delSp add mod delAnim modNotesTx">
        <pc:chgData name="佐藤 良治" userId="f476b825f67e9d69" providerId="LiveId" clId="{F9C4FE59-8DE5-4E8A-B86D-83F0A4B7AC88}" dt="2023-01-04T00:00:25.225" v="227" actId="6549"/>
        <pc:sldMkLst>
          <pc:docMk/>
          <pc:sldMk cId="435635257" sldId="1015"/>
        </pc:sldMkLst>
        <pc:picChg chg="del">
          <ac:chgData name="佐藤 良治" userId="f476b825f67e9d69" providerId="LiveId" clId="{F9C4FE59-8DE5-4E8A-B86D-83F0A4B7AC88}" dt="2023-01-04T00:00:23.053" v="226" actId="478"/>
          <ac:picMkLst>
            <pc:docMk/>
            <pc:sldMk cId="435635257" sldId="1015"/>
            <ac:picMk id="4" creationId="{84F9B2C0-4460-4C6F-B0CE-D71D84A8C06D}"/>
          </ac:picMkLst>
        </pc:picChg>
      </pc:sldChg>
      <pc:sldChg chg="delSp add mod delAnim modNotesTx">
        <pc:chgData name="佐藤 良治" userId="f476b825f67e9d69" providerId="LiveId" clId="{F9C4FE59-8DE5-4E8A-B86D-83F0A4B7AC88}" dt="2023-01-04T00:00:35.690" v="231" actId="6549"/>
        <pc:sldMkLst>
          <pc:docMk/>
          <pc:sldMk cId="2833012998" sldId="1017"/>
        </pc:sldMkLst>
        <pc:picChg chg="del">
          <ac:chgData name="佐藤 良治" userId="f476b825f67e9d69" providerId="LiveId" clId="{F9C4FE59-8DE5-4E8A-B86D-83F0A4B7AC88}" dt="2023-01-04T00:00:33.375" v="230" actId="478"/>
          <ac:picMkLst>
            <pc:docMk/>
            <pc:sldMk cId="2833012998" sldId="1017"/>
            <ac:picMk id="9" creationId="{EE9C1F88-D631-4E18-99D7-D3E730E8872D}"/>
          </ac:picMkLst>
        </pc:picChg>
      </pc:sldChg>
      <pc:sldChg chg="delSp add mod delAnim modNotesTx">
        <pc:chgData name="佐藤 良治" userId="f476b825f67e9d69" providerId="LiveId" clId="{F9C4FE59-8DE5-4E8A-B86D-83F0A4B7AC88}" dt="2023-01-04T00:30:33.080" v="237" actId="6549"/>
        <pc:sldMkLst>
          <pc:docMk/>
          <pc:sldMk cId="1060768898" sldId="1020"/>
        </pc:sldMkLst>
        <pc:picChg chg="del">
          <ac:chgData name="佐藤 良治" userId="f476b825f67e9d69" providerId="LiveId" clId="{F9C4FE59-8DE5-4E8A-B86D-83F0A4B7AC88}" dt="2023-01-04T00:30:30.590" v="236" actId="478"/>
          <ac:picMkLst>
            <pc:docMk/>
            <pc:sldMk cId="1060768898" sldId="1020"/>
            <ac:picMk id="7" creationId="{26979A1F-5222-4372-9B8D-9CBCFAB88ED8}"/>
          </ac:picMkLst>
        </pc:picChg>
      </pc:sldChg>
      <pc:sldChg chg="delSp modSp add mod delAnim modNotesTx">
        <pc:chgData name="佐藤 良治" userId="f476b825f67e9d69" providerId="LiveId" clId="{F9C4FE59-8DE5-4E8A-B86D-83F0A4B7AC88}" dt="2023-01-04T01:38:33.253" v="280" actId="12269"/>
        <pc:sldMkLst>
          <pc:docMk/>
          <pc:sldMk cId="618363510" sldId="1035"/>
        </pc:sldMkLst>
        <pc:graphicFrameChg chg="mod">
          <ac:chgData name="佐藤 良治" userId="f476b825f67e9d69" providerId="LiveId" clId="{F9C4FE59-8DE5-4E8A-B86D-83F0A4B7AC88}" dt="2023-01-04T01:38:33.253" v="280" actId="12269"/>
          <ac:graphicFrameMkLst>
            <pc:docMk/>
            <pc:sldMk cId="618363510" sldId="1035"/>
            <ac:graphicFrameMk id="5" creationId="{06CA9288-B188-4B89-8144-4B0D3F88A896}"/>
          </ac:graphicFrameMkLst>
        </pc:graphicFrameChg>
        <pc:picChg chg="del">
          <ac:chgData name="佐藤 良治" userId="f476b825f67e9d69" providerId="LiveId" clId="{F9C4FE59-8DE5-4E8A-B86D-83F0A4B7AC88}" dt="2023-01-04T00:00:27.982" v="228" actId="478"/>
          <ac:picMkLst>
            <pc:docMk/>
            <pc:sldMk cId="618363510" sldId="1035"/>
            <ac:picMk id="6" creationId="{1F3C3EB1-8087-4B20-B7C2-A38506B44750}"/>
          </ac:picMkLst>
        </pc:picChg>
      </pc:sldChg>
      <pc:sldChg chg="delSp modSp add mod delAnim modNotesTx">
        <pc:chgData name="佐藤 良治" userId="f476b825f67e9d69" providerId="LiveId" clId="{F9C4FE59-8DE5-4E8A-B86D-83F0A4B7AC88}" dt="2023-01-04T01:39:00.239" v="285" actId="12269"/>
        <pc:sldMkLst>
          <pc:docMk/>
          <pc:sldMk cId="1610108809" sldId="1036"/>
        </pc:sldMkLst>
        <pc:graphicFrameChg chg="mod">
          <ac:chgData name="佐藤 良治" userId="f476b825f67e9d69" providerId="LiveId" clId="{F9C4FE59-8DE5-4E8A-B86D-83F0A4B7AC88}" dt="2023-01-04T01:39:00.239" v="285" actId="12269"/>
          <ac:graphicFrameMkLst>
            <pc:docMk/>
            <pc:sldMk cId="1610108809" sldId="1036"/>
            <ac:graphicFrameMk id="5" creationId="{D77C3072-6B70-4C86-8CA6-369F5B0A096C}"/>
          </ac:graphicFrameMkLst>
        </pc:graphicFrameChg>
        <pc:picChg chg="del">
          <ac:chgData name="佐藤 良治" userId="f476b825f67e9d69" providerId="LiveId" clId="{F9C4FE59-8DE5-4E8A-B86D-83F0A4B7AC88}" dt="2023-01-04T00:00:37.990" v="232" actId="478"/>
          <ac:picMkLst>
            <pc:docMk/>
            <pc:sldMk cId="1610108809" sldId="1036"/>
            <ac:picMk id="6" creationId="{35ED0334-03AB-45B0-A253-725A066FB926}"/>
          </ac:picMkLst>
        </pc:picChg>
      </pc:sldChg>
      <pc:sldChg chg="delSp modSp add mod delAnim modNotesTx">
        <pc:chgData name="佐藤 良治" userId="f476b825f67e9d69" providerId="LiveId" clId="{F9C4FE59-8DE5-4E8A-B86D-83F0A4B7AC88}" dt="2023-01-04T01:37:30.288" v="272" actId="12269"/>
        <pc:sldMkLst>
          <pc:docMk/>
          <pc:sldMk cId="2845476857" sldId="1105"/>
        </pc:sldMkLst>
        <pc:graphicFrameChg chg="mod">
          <ac:chgData name="佐藤 良治" userId="f476b825f67e9d69" providerId="LiveId" clId="{F9C4FE59-8DE5-4E8A-B86D-83F0A4B7AC88}" dt="2023-01-04T01:37:30.288" v="272" actId="12269"/>
          <ac:graphicFrameMkLst>
            <pc:docMk/>
            <pc:sldMk cId="2845476857" sldId="1105"/>
            <ac:graphicFrameMk id="7" creationId="{1071FDDA-B967-4B9F-9C26-C41E27C733FD}"/>
          </ac:graphicFrameMkLst>
        </pc:graphicFrameChg>
        <pc:picChg chg="del">
          <ac:chgData name="佐藤 良治" userId="f476b825f67e9d69" providerId="LiveId" clId="{F9C4FE59-8DE5-4E8A-B86D-83F0A4B7AC88}" dt="2023-01-03T04:12:05.056" v="154" actId="478"/>
          <ac:picMkLst>
            <pc:docMk/>
            <pc:sldMk cId="2845476857" sldId="1105"/>
            <ac:picMk id="3" creationId="{B549D5DD-D130-4417-8AC7-E89FC7BC9BDE}"/>
          </ac:picMkLst>
        </pc:picChg>
      </pc:sldChg>
      <pc:sldChg chg="delSp add mod delAnim modNotesTx">
        <pc:chgData name="佐藤 良治" userId="f476b825f67e9d69" providerId="LiveId" clId="{F9C4FE59-8DE5-4E8A-B86D-83F0A4B7AC88}" dt="2023-01-03T05:15:54.083" v="164" actId="6549"/>
        <pc:sldMkLst>
          <pc:docMk/>
          <pc:sldMk cId="122138768" sldId="1106"/>
        </pc:sldMkLst>
        <pc:picChg chg="del">
          <ac:chgData name="佐藤 良治" userId="f476b825f67e9d69" providerId="LiveId" clId="{F9C4FE59-8DE5-4E8A-B86D-83F0A4B7AC88}" dt="2023-01-03T05:15:48.931" v="163" actId="478"/>
          <ac:picMkLst>
            <pc:docMk/>
            <pc:sldMk cId="122138768" sldId="1106"/>
            <ac:picMk id="15" creationId="{E27415F9-E9FF-489D-9838-C7A54B7A9DC3}"/>
          </ac:picMkLst>
        </pc:picChg>
      </pc:sldChg>
      <pc:sldChg chg="delSp modSp add mod delAnim modNotesTx">
        <pc:chgData name="佐藤 良治" userId="f476b825f67e9d69" providerId="LiveId" clId="{F9C4FE59-8DE5-4E8A-B86D-83F0A4B7AC88}" dt="2023-01-04T01:38:05.936" v="276" actId="14100"/>
        <pc:sldMkLst>
          <pc:docMk/>
          <pc:sldMk cId="4128295497" sldId="1107"/>
        </pc:sldMkLst>
        <pc:spChg chg="mod">
          <ac:chgData name="佐藤 良治" userId="f476b825f67e9d69" providerId="LiveId" clId="{F9C4FE59-8DE5-4E8A-B86D-83F0A4B7AC88}" dt="2023-01-04T01:38:05.936" v="276" actId="14100"/>
          <ac:spMkLst>
            <pc:docMk/>
            <pc:sldMk cId="4128295497" sldId="1107"/>
            <ac:spMk id="6" creationId="{25F069AD-C1A3-485F-A48A-3235F17B4EC4}"/>
          </ac:spMkLst>
        </pc:spChg>
        <pc:graphicFrameChg chg="mod">
          <ac:chgData name="佐藤 良治" userId="f476b825f67e9d69" providerId="LiveId" clId="{F9C4FE59-8DE5-4E8A-B86D-83F0A4B7AC88}" dt="2023-01-04T01:37:44.211" v="274" actId="12269"/>
          <ac:graphicFrameMkLst>
            <pc:docMk/>
            <pc:sldMk cId="4128295497" sldId="1107"/>
            <ac:graphicFrameMk id="5" creationId="{EDEF330B-C3B1-41D2-9D24-F81E7F54BD09}"/>
          </ac:graphicFrameMkLst>
        </pc:graphicFrameChg>
        <pc:picChg chg="del">
          <ac:chgData name="佐藤 良治" userId="f476b825f67e9d69" providerId="LiveId" clId="{F9C4FE59-8DE5-4E8A-B86D-83F0A4B7AC88}" dt="2023-01-03T06:12:07.538" v="174" actId="478"/>
          <ac:picMkLst>
            <pc:docMk/>
            <pc:sldMk cId="4128295497" sldId="1107"/>
            <ac:picMk id="7" creationId="{352AD3BD-8246-4882-80AA-AD293950CBC2}"/>
          </ac:picMkLst>
        </pc:picChg>
      </pc:sldChg>
      <pc:sldChg chg="delSp add mod delAnim modNotesTx">
        <pc:chgData name="佐藤 良治" userId="f476b825f67e9d69" providerId="LiveId" clId="{F9C4FE59-8DE5-4E8A-B86D-83F0A4B7AC88}" dt="2023-01-03T06:12:13.986" v="177" actId="478"/>
        <pc:sldMkLst>
          <pc:docMk/>
          <pc:sldMk cId="4285109460" sldId="1108"/>
        </pc:sldMkLst>
        <pc:picChg chg="del">
          <ac:chgData name="佐藤 良治" userId="f476b825f67e9d69" providerId="LiveId" clId="{F9C4FE59-8DE5-4E8A-B86D-83F0A4B7AC88}" dt="2023-01-03T06:12:13.986" v="177" actId="478"/>
          <ac:picMkLst>
            <pc:docMk/>
            <pc:sldMk cId="4285109460" sldId="1108"/>
            <ac:picMk id="6" creationId="{9E4A300F-6BB2-4CF3-94C9-74CE6E5CC236}"/>
          </ac:picMkLst>
        </pc:picChg>
      </pc:sldChg>
      <pc:sldChg chg="add del">
        <pc:chgData name="佐藤 良治" userId="f476b825f67e9d69" providerId="LiveId" clId="{F9C4FE59-8DE5-4E8A-B86D-83F0A4B7AC88}" dt="2023-01-03T06:14:00.466" v="181" actId="47"/>
        <pc:sldMkLst>
          <pc:docMk/>
          <pc:sldMk cId="1514999019" sldId="1109"/>
        </pc:sldMkLst>
      </pc:sldChg>
      <pc:sldChg chg="add">
        <pc:chgData name="佐藤 良治" userId="f476b825f67e9d69" providerId="LiveId" clId="{F9C4FE59-8DE5-4E8A-B86D-83F0A4B7AC88}" dt="2023-01-03T07:27:18.441" v="192"/>
        <pc:sldMkLst>
          <pc:docMk/>
          <pc:sldMk cId="3896539176" sldId="1109"/>
        </pc:sldMkLst>
      </pc:sldChg>
      <pc:sldChg chg="add del">
        <pc:chgData name="佐藤 良治" userId="f476b825f67e9d69" providerId="LiveId" clId="{F9C4FE59-8DE5-4E8A-B86D-83F0A4B7AC88}" dt="2023-01-03T06:14:19.272" v="183" actId="47"/>
        <pc:sldMkLst>
          <pc:docMk/>
          <pc:sldMk cId="1468914250" sldId="1110"/>
        </pc:sldMkLst>
      </pc:sldChg>
      <pc:sldChg chg="add">
        <pc:chgData name="佐藤 良治" userId="f476b825f67e9d69" providerId="LiveId" clId="{F9C4FE59-8DE5-4E8A-B86D-83F0A4B7AC88}" dt="2023-01-03T21:56:14.325" v="214"/>
        <pc:sldMkLst>
          <pc:docMk/>
          <pc:sldMk cId="2689529108" sldId="1110"/>
        </pc:sldMkLst>
      </pc:sldChg>
      <pc:sldChg chg="add modNotesTx">
        <pc:chgData name="佐藤 良治" userId="f476b825f67e9d69" providerId="LiveId" clId="{F9C4FE59-8DE5-4E8A-B86D-83F0A4B7AC88}" dt="2023-01-04T00:30:35.848" v="238" actId="6549"/>
        <pc:sldMkLst>
          <pc:docMk/>
          <pc:sldMk cId="1919394736" sldId="1111"/>
        </pc:sldMkLst>
      </pc:sldChg>
      <pc:sldChg chg="delSp add mod delAnim modNotesTx">
        <pc:chgData name="佐藤 良治" userId="f476b825f67e9d69" providerId="LiveId" clId="{F9C4FE59-8DE5-4E8A-B86D-83F0A4B7AC88}" dt="2023-01-04T00:40:16.143" v="241" actId="478"/>
        <pc:sldMkLst>
          <pc:docMk/>
          <pc:sldMk cId="3270161566" sldId="1112"/>
        </pc:sldMkLst>
        <pc:picChg chg="del">
          <ac:chgData name="佐藤 良治" userId="f476b825f67e9d69" providerId="LiveId" clId="{F9C4FE59-8DE5-4E8A-B86D-83F0A4B7AC88}" dt="2023-01-04T00:40:16.143" v="241" actId="478"/>
          <ac:picMkLst>
            <pc:docMk/>
            <pc:sldMk cId="3270161566" sldId="1112"/>
            <ac:picMk id="5" creationId="{2CED8D5D-8073-4597-A322-44ACF0A2BEBA}"/>
          </ac:picMkLst>
        </pc:picChg>
      </pc:sldChg>
      <pc:sldChg chg="add">
        <pc:chgData name="佐藤 良治" userId="f476b825f67e9d69" providerId="LiveId" clId="{F9C4FE59-8DE5-4E8A-B86D-83F0A4B7AC88}" dt="2023-01-04T01:08:58.889" v="245"/>
        <pc:sldMkLst>
          <pc:docMk/>
          <pc:sldMk cId="10159749" sldId="1113"/>
        </pc:sldMkLst>
      </pc:sldChg>
      <pc:sldChg chg="delSp modSp add mod delAnim modNotesTx">
        <pc:chgData name="佐藤 良治" userId="f476b825f67e9d69" providerId="LiveId" clId="{F9C4FE59-8DE5-4E8A-B86D-83F0A4B7AC88}" dt="2023-01-04T01:40:22.956" v="289" actId="12269"/>
        <pc:sldMkLst>
          <pc:docMk/>
          <pc:sldMk cId="2451885842" sldId="1114"/>
        </pc:sldMkLst>
        <pc:graphicFrameChg chg="mod">
          <ac:chgData name="佐藤 良治" userId="f476b825f67e9d69" providerId="LiveId" clId="{F9C4FE59-8DE5-4E8A-B86D-83F0A4B7AC88}" dt="2023-01-04T01:40:22.956" v="289" actId="12269"/>
          <ac:graphicFrameMkLst>
            <pc:docMk/>
            <pc:sldMk cId="2451885842" sldId="1114"/>
            <ac:graphicFrameMk id="4" creationId="{00000000-0000-0000-0000-000000000000}"/>
          </ac:graphicFrameMkLst>
        </pc:graphicFrameChg>
        <pc:picChg chg="del">
          <ac:chgData name="佐藤 良治" userId="f476b825f67e9d69" providerId="LiveId" clId="{F9C4FE59-8DE5-4E8A-B86D-83F0A4B7AC88}" dt="2023-01-04T01:11:45.769" v="248" actId="478"/>
          <ac:picMkLst>
            <pc:docMk/>
            <pc:sldMk cId="2451885842" sldId="1114"/>
            <ac:picMk id="5" creationId="{4C7F17B5-90BF-4005-A036-1553D998F9E7}"/>
          </ac:picMkLst>
        </pc:picChg>
      </pc:sldChg>
    </pc:docChg>
  </pc:docChgLst>
  <pc:docChgLst>
    <pc:chgData name="佐藤 良治" userId="f476b825f67e9d69" providerId="LiveId" clId="{E5FAFD58-AD08-403B-9413-50C389EB06FC}"/>
    <pc:docChg chg="modSld">
      <pc:chgData name="佐藤 良治" userId="f476b825f67e9d69" providerId="LiveId" clId="{E5FAFD58-AD08-403B-9413-50C389EB06FC}" dt="2022-12-21T00:13:45.033" v="30" actId="13822"/>
      <pc:docMkLst>
        <pc:docMk/>
      </pc:docMkLst>
      <pc:sldChg chg="modSp mod">
        <pc:chgData name="佐藤 良治" userId="f476b825f67e9d69" providerId="LiveId" clId="{E5FAFD58-AD08-403B-9413-50C389EB06FC}" dt="2022-12-20T07:19:21.192" v="11" actId="6549"/>
        <pc:sldMkLst>
          <pc:docMk/>
          <pc:sldMk cId="4163404097" sldId="942"/>
        </pc:sldMkLst>
        <pc:spChg chg="mod">
          <ac:chgData name="佐藤 良治" userId="f476b825f67e9d69" providerId="LiveId" clId="{E5FAFD58-AD08-403B-9413-50C389EB06FC}" dt="2022-12-20T07:19:21.192" v="11" actId="6549"/>
          <ac:spMkLst>
            <pc:docMk/>
            <pc:sldMk cId="4163404097" sldId="942"/>
            <ac:spMk id="7" creationId="{B3FFC412-9BC8-4F9C-BE35-75D10E697FAD}"/>
          </ac:spMkLst>
        </pc:spChg>
      </pc:sldChg>
      <pc:sldChg chg="modSp mod">
        <pc:chgData name="佐藤 良治" userId="f476b825f67e9d69" providerId="LiveId" clId="{E5FAFD58-AD08-403B-9413-50C389EB06FC}" dt="2022-12-21T00:13:45.033" v="30" actId="13822"/>
        <pc:sldMkLst>
          <pc:docMk/>
          <pc:sldMk cId="3964989478" sldId="945"/>
        </pc:sldMkLst>
        <pc:spChg chg="mod">
          <ac:chgData name="佐藤 良治" userId="f476b825f67e9d69" providerId="LiveId" clId="{E5FAFD58-AD08-403B-9413-50C389EB06FC}" dt="2022-12-20T08:38:47.707" v="22" actId="6549"/>
          <ac:spMkLst>
            <pc:docMk/>
            <pc:sldMk cId="3964989478" sldId="945"/>
            <ac:spMk id="5" creationId="{843D785C-4ABB-48D4-8F39-288D91E5971E}"/>
          </ac:spMkLst>
        </pc:spChg>
        <pc:spChg chg="mod">
          <ac:chgData name="佐藤 良治" userId="f476b825f67e9d69" providerId="LiveId" clId="{E5FAFD58-AD08-403B-9413-50C389EB06FC}" dt="2022-12-21T00:12:52.536" v="23" actId="14861"/>
          <ac:spMkLst>
            <pc:docMk/>
            <pc:sldMk cId="3964989478" sldId="945"/>
            <ac:spMk id="18" creationId="{E82F8068-393D-4CB2-A499-DF8022FD9A96}"/>
          </ac:spMkLst>
        </pc:spChg>
        <pc:spChg chg="mod">
          <ac:chgData name="佐藤 良治" userId="f476b825f67e9d69" providerId="LiveId" clId="{E5FAFD58-AD08-403B-9413-50C389EB06FC}" dt="2022-12-21T00:12:58.574" v="24" actId="14861"/>
          <ac:spMkLst>
            <pc:docMk/>
            <pc:sldMk cId="3964989478" sldId="945"/>
            <ac:spMk id="20" creationId="{E9801881-560E-4127-90D1-4FA2356D95B1}"/>
          </ac:spMkLst>
        </pc:spChg>
        <pc:spChg chg="mod">
          <ac:chgData name="佐藤 良治" userId="f476b825f67e9d69" providerId="LiveId" clId="{E5FAFD58-AD08-403B-9413-50C389EB06FC}" dt="2022-12-21T00:13:42.632" v="29" actId="13822"/>
          <ac:spMkLst>
            <pc:docMk/>
            <pc:sldMk cId="3964989478" sldId="945"/>
            <ac:spMk id="22" creationId="{713B4B17-6F10-47D1-95B2-9EB63B61E8E5}"/>
          </ac:spMkLst>
        </pc:spChg>
        <pc:spChg chg="mod">
          <ac:chgData name="佐藤 良治" userId="f476b825f67e9d69" providerId="LiveId" clId="{E5FAFD58-AD08-403B-9413-50C389EB06FC}" dt="2022-12-21T00:13:45.033" v="30" actId="13822"/>
          <ac:spMkLst>
            <pc:docMk/>
            <pc:sldMk cId="3964989478" sldId="945"/>
            <ac:spMk id="28" creationId="{817B7896-C416-4DDE-B7EF-9D6254361917}"/>
          </ac:spMkLst>
        </pc:spChg>
        <pc:spChg chg="mod">
          <ac:chgData name="佐藤 良治" userId="f476b825f67e9d69" providerId="LiveId" clId="{E5FAFD58-AD08-403B-9413-50C389EB06FC}" dt="2022-12-21T00:13:05.712" v="25" actId="14861"/>
          <ac:spMkLst>
            <pc:docMk/>
            <pc:sldMk cId="3964989478" sldId="945"/>
            <ac:spMk id="30" creationId="{3DC1A279-E682-4E73-97B2-1A80E3A9AF1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40C9F8-7CE8-4620-82AD-9EF7DFB2303B}" type="doc">
      <dgm:prSet loTypeId="urn:microsoft.com/office/officeart/2005/8/layout/equation1" loCatId="relationship" qsTypeId="urn:microsoft.com/office/officeart/2005/8/quickstyle/simple2" qsCatId="simple" csTypeId="urn:microsoft.com/office/officeart/2005/8/colors/accent0_2" csCatId="mainScheme" phldr="1"/>
      <dgm:spPr/>
    </dgm:pt>
    <dgm:pt modelId="{D6E6C98D-990D-47FB-A9ED-549387BC2186}">
      <dgm:prSet phldrT="[テキスト]"/>
      <dgm:spPr/>
      <dgm:t>
        <a:bodyPr/>
        <a:lstStyle/>
        <a:p>
          <a:r>
            <a:rPr kumimoji="1" lang="ja-JP" altLang="en-US" dirty="0"/>
            <a:t>技術革新</a:t>
          </a:r>
        </a:p>
      </dgm:t>
    </dgm:pt>
    <dgm:pt modelId="{B144DA45-EAE0-4210-A41E-9B2C0305551A}" type="parTrans" cxnId="{5BF4C5EE-E8D1-443B-B29B-7733CA679C70}">
      <dgm:prSet/>
      <dgm:spPr/>
      <dgm:t>
        <a:bodyPr/>
        <a:lstStyle/>
        <a:p>
          <a:endParaRPr kumimoji="1" lang="ja-JP" altLang="en-US"/>
        </a:p>
      </dgm:t>
    </dgm:pt>
    <dgm:pt modelId="{135162FD-4DE4-4D06-AF67-AE44191BEFF9}" type="sibTrans" cxnId="{5BF4C5EE-E8D1-443B-B29B-7733CA679C70}">
      <dgm:prSet/>
      <dgm:spPr/>
      <dgm:t>
        <a:bodyPr/>
        <a:lstStyle/>
        <a:p>
          <a:endParaRPr kumimoji="1" lang="ja-JP" altLang="en-US"/>
        </a:p>
      </dgm:t>
    </dgm:pt>
    <dgm:pt modelId="{B04E797F-BB8C-43C1-A6C3-287C3C6AE36B}">
      <dgm:prSet phldrT="[テキスト]"/>
      <dgm:spPr/>
      <dgm:t>
        <a:bodyPr/>
        <a:lstStyle/>
        <a:p>
          <a:r>
            <a:rPr kumimoji="1" lang="ja-JP" altLang="en-US"/>
            <a:t>イノベーション</a:t>
          </a:r>
        </a:p>
      </dgm:t>
    </dgm:pt>
    <dgm:pt modelId="{FC5FD840-893F-4ED0-A109-8AD872B76ABA}" type="parTrans" cxnId="{EC9B04FC-B48F-4ACE-990C-2E9BAC96F537}">
      <dgm:prSet/>
      <dgm:spPr/>
      <dgm:t>
        <a:bodyPr/>
        <a:lstStyle/>
        <a:p>
          <a:endParaRPr kumimoji="1" lang="ja-JP" altLang="en-US"/>
        </a:p>
      </dgm:t>
    </dgm:pt>
    <dgm:pt modelId="{7004265F-98FA-4707-B1A2-E40004673424}" type="sibTrans" cxnId="{EC9B04FC-B48F-4ACE-990C-2E9BAC96F537}">
      <dgm:prSet/>
      <dgm:spPr/>
      <dgm:t>
        <a:bodyPr/>
        <a:lstStyle/>
        <a:p>
          <a:endParaRPr kumimoji="1" lang="ja-JP" altLang="en-US"/>
        </a:p>
      </dgm:t>
    </dgm:pt>
    <dgm:pt modelId="{EF3EFAB6-8D24-4A69-9B19-C4321EFA2CB6}" type="pres">
      <dgm:prSet presAssocID="{1340C9F8-7CE8-4620-82AD-9EF7DFB2303B}" presName="linearFlow" presStyleCnt="0">
        <dgm:presLayoutVars>
          <dgm:dir/>
          <dgm:resizeHandles val="exact"/>
        </dgm:presLayoutVars>
      </dgm:prSet>
      <dgm:spPr/>
    </dgm:pt>
    <dgm:pt modelId="{32F15B21-93F3-4645-89FE-4DDE42FB1241}" type="pres">
      <dgm:prSet presAssocID="{D6E6C98D-990D-47FB-A9ED-549387BC2186}" presName="node" presStyleLbl="node1" presStyleIdx="0" presStyleCnt="2">
        <dgm:presLayoutVars>
          <dgm:bulletEnabled val="1"/>
        </dgm:presLayoutVars>
      </dgm:prSet>
      <dgm:spPr/>
    </dgm:pt>
    <dgm:pt modelId="{392A0CA9-C57B-4383-9E2D-56B9D04338E8}" type="pres">
      <dgm:prSet presAssocID="{135162FD-4DE4-4D06-AF67-AE44191BEFF9}" presName="spacerL" presStyleCnt="0"/>
      <dgm:spPr/>
    </dgm:pt>
    <dgm:pt modelId="{1A813F3D-012A-4E09-AAF8-44C1C6654171}" type="pres">
      <dgm:prSet presAssocID="{135162FD-4DE4-4D06-AF67-AE44191BEFF9}" presName="sibTrans" presStyleLbl="sibTrans2D1" presStyleIdx="0" presStyleCnt="1"/>
      <dgm:spPr/>
    </dgm:pt>
    <dgm:pt modelId="{73C57F98-CC8F-48C7-96BE-36294706A7B6}" type="pres">
      <dgm:prSet presAssocID="{135162FD-4DE4-4D06-AF67-AE44191BEFF9}" presName="spacerR" presStyleCnt="0"/>
      <dgm:spPr/>
    </dgm:pt>
    <dgm:pt modelId="{AF0C61F7-01F9-491B-8ADC-B1A29D321F95}" type="pres">
      <dgm:prSet presAssocID="{B04E797F-BB8C-43C1-A6C3-287C3C6AE36B}" presName="node" presStyleLbl="node1" presStyleIdx="1" presStyleCnt="2">
        <dgm:presLayoutVars>
          <dgm:bulletEnabled val="1"/>
        </dgm:presLayoutVars>
      </dgm:prSet>
      <dgm:spPr/>
    </dgm:pt>
  </dgm:ptLst>
  <dgm:cxnLst>
    <dgm:cxn modelId="{4879F42D-635A-4CCE-96D5-DF3D350F7852}" type="presOf" srcId="{1340C9F8-7CE8-4620-82AD-9EF7DFB2303B}" destId="{EF3EFAB6-8D24-4A69-9B19-C4321EFA2CB6}" srcOrd="0" destOrd="0" presId="urn:microsoft.com/office/officeart/2005/8/layout/equation1"/>
    <dgm:cxn modelId="{6F14FB7D-F7E7-4C69-8613-F7421E51FFCE}" type="presOf" srcId="{135162FD-4DE4-4D06-AF67-AE44191BEFF9}" destId="{1A813F3D-012A-4E09-AAF8-44C1C6654171}" srcOrd="0" destOrd="0" presId="urn:microsoft.com/office/officeart/2005/8/layout/equation1"/>
    <dgm:cxn modelId="{70B0049E-18AF-45AD-B4DA-292B2CCF5490}" type="presOf" srcId="{D6E6C98D-990D-47FB-A9ED-549387BC2186}" destId="{32F15B21-93F3-4645-89FE-4DDE42FB1241}" srcOrd="0" destOrd="0" presId="urn:microsoft.com/office/officeart/2005/8/layout/equation1"/>
    <dgm:cxn modelId="{28AF6BA9-3104-4B01-B248-51AFEA7C85BE}" type="presOf" srcId="{B04E797F-BB8C-43C1-A6C3-287C3C6AE36B}" destId="{AF0C61F7-01F9-491B-8ADC-B1A29D321F95}" srcOrd="0" destOrd="0" presId="urn:microsoft.com/office/officeart/2005/8/layout/equation1"/>
    <dgm:cxn modelId="{5BF4C5EE-E8D1-443B-B29B-7733CA679C70}" srcId="{1340C9F8-7CE8-4620-82AD-9EF7DFB2303B}" destId="{D6E6C98D-990D-47FB-A9ED-549387BC2186}" srcOrd="0" destOrd="0" parTransId="{B144DA45-EAE0-4210-A41E-9B2C0305551A}" sibTransId="{135162FD-4DE4-4D06-AF67-AE44191BEFF9}"/>
    <dgm:cxn modelId="{EC9B04FC-B48F-4ACE-990C-2E9BAC96F537}" srcId="{1340C9F8-7CE8-4620-82AD-9EF7DFB2303B}" destId="{B04E797F-BB8C-43C1-A6C3-287C3C6AE36B}" srcOrd="1" destOrd="0" parTransId="{FC5FD840-893F-4ED0-A109-8AD872B76ABA}" sibTransId="{7004265F-98FA-4707-B1A2-E40004673424}"/>
    <dgm:cxn modelId="{BFA8C8FB-ECDF-4FF9-AACD-530145851057}" type="presParOf" srcId="{EF3EFAB6-8D24-4A69-9B19-C4321EFA2CB6}" destId="{32F15B21-93F3-4645-89FE-4DDE42FB1241}" srcOrd="0" destOrd="0" presId="urn:microsoft.com/office/officeart/2005/8/layout/equation1"/>
    <dgm:cxn modelId="{8855BA3A-7379-42C7-B332-3685CDFD90BC}" type="presParOf" srcId="{EF3EFAB6-8D24-4A69-9B19-C4321EFA2CB6}" destId="{392A0CA9-C57B-4383-9E2D-56B9D04338E8}" srcOrd="1" destOrd="0" presId="urn:microsoft.com/office/officeart/2005/8/layout/equation1"/>
    <dgm:cxn modelId="{AF31AC68-F843-4FCE-A8DA-99E402EFA6E2}" type="presParOf" srcId="{EF3EFAB6-8D24-4A69-9B19-C4321EFA2CB6}" destId="{1A813F3D-012A-4E09-AAF8-44C1C6654171}" srcOrd="2" destOrd="0" presId="urn:microsoft.com/office/officeart/2005/8/layout/equation1"/>
    <dgm:cxn modelId="{888806AC-07A2-4639-A358-7CF169FD4591}" type="presParOf" srcId="{EF3EFAB6-8D24-4A69-9B19-C4321EFA2CB6}" destId="{73C57F98-CC8F-48C7-96BE-36294706A7B6}" srcOrd="3" destOrd="0" presId="urn:microsoft.com/office/officeart/2005/8/layout/equation1"/>
    <dgm:cxn modelId="{93600BA2-EE3B-4D35-8CCE-7FB4BDC03E0C}" type="presParOf" srcId="{EF3EFAB6-8D24-4A69-9B19-C4321EFA2CB6}" destId="{AF0C61F7-01F9-491B-8ADC-B1A29D321F95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b="1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 b="1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 b="1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b="1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 b="1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 b="1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 b="1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 b="1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 b="1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0897C38-63A7-4AB1-B232-39F618E6F1C7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/>
    </dgm:pt>
    <dgm:pt modelId="{2F5B0658-D405-42E2-B96B-7E5F303EC2E9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3EFB9BEB-200F-4739-9AAC-0C46C3424DC6}" type="presOf" srcId="{D5430114-4879-4C6E-A9B6-459E2BC284BD}" destId="{2F5B0658-D405-42E2-B96B-7E5F303EC2E9}" srcOrd="0" destOrd="0" presId="urn:microsoft.com/office/officeart/2009/layout/CircleArrowProcess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BBC7BD3F-AF6B-431E-AD95-9D21E78EAF3B}" type="presParOf" srcId="{31BFFB00-A62A-4A97-95D1-4FDCF1144F34}" destId="{60897C38-63A7-4AB1-B232-39F618E6F1C7}" srcOrd="4" destOrd="0" presId="urn:microsoft.com/office/officeart/2009/layout/CircleArrowProcess"/>
    <dgm:cxn modelId="{3060287A-DFA7-46D7-85CB-8BC58AFF68F0}" type="presParOf" srcId="{60897C38-63A7-4AB1-B232-39F618E6F1C7}" destId="{907ACAC9-0B00-45EE-A86C-9DD7706E8B26}" srcOrd="0" destOrd="0" presId="urn:microsoft.com/office/officeart/2009/layout/CircleArrowProcess"/>
    <dgm:cxn modelId="{94B77107-B89C-44CD-B43C-1B9585BC969A}" type="presParOf" srcId="{31BFFB00-A62A-4A97-95D1-4FDCF1144F34}" destId="{2F5B0658-D405-42E2-B96B-7E5F303EC2E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0897C38-63A7-4AB1-B232-39F618E6F1C7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>
        <a:solidFill>
          <a:schemeClr val="accent6">
            <a:lumMod val="20000"/>
            <a:lumOff val="80000"/>
          </a:schemeClr>
        </a:solidFill>
      </dgm:spPr>
    </dgm:pt>
    <dgm:pt modelId="{2F5B0658-D405-42E2-B96B-7E5F303EC2E9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3EFB9BEB-200F-4739-9AAC-0C46C3424DC6}" type="presOf" srcId="{D5430114-4879-4C6E-A9B6-459E2BC284BD}" destId="{2F5B0658-D405-42E2-B96B-7E5F303EC2E9}" srcOrd="0" destOrd="0" presId="urn:microsoft.com/office/officeart/2009/layout/CircleArrowProcess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BBC7BD3F-AF6B-431E-AD95-9D21E78EAF3B}" type="presParOf" srcId="{31BFFB00-A62A-4A97-95D1-4FDCF1144F34}" destId="{60897C38-63A7-4AB1-B232-39F618E6F1C7}" srcOrd="4" destOrd="0" presId="urn:microsoft.com/office/officeart/2009/layout/CircleArrowProcess"/>
    <dgm:cxn modelId="{3060287A-DFA7-46D7-85CB-8BC58AFF68F0}" type="presParOf" srcId="{60897C38-63A7-4AB1-B232-39F618E6F1C7}" destId="{907ACAC9-0B00-45EE-A86C-9DD7706E8B26}" srcOrd="0" destOrd="0" presId="urn:microsoft.com/office/officeart/2009/layout/CircleArrowProcess"/>
    <dgm:cxn modelId="{94B77107-B89C-44CD-B43C-1B9585BC969A}" type="presParOf" srcId="{31BFFB00-A62A-4A97-95D1-4FDCF1144F34}" destId="{2F5B0658-D405-42E2-B96B-7E5F303EC2E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b="1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 b="1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 b="1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b="1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 b="1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 b="1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 b="1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 b="1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 b="1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0897C38-63A7-4AB1-B232-39F618E6F1C7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/>
    </dgm:pt>
    <dgm:pt modelId="{2F5B0658-D405-42E2-B96B-7E5F303EC2E9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3EFB9BEB-200F-4739-9AAC-0C46C3424DC6}" type="presOf" srcId="{D5430114-4879-4C6E-A9B6-459E2BC284BD}" destId="{2F5B0658-D405-42E2-B96B-7E5F303EC2E9}" srcOrd="0" destOrd="0" presId="urn:microsoft.com/office/officeart/2009/layout/CircleArrowProcess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BBC7BD3F-AF6B-431E-AD95-9D21E78EAF3B}" type="presParOf" srcId="{31BFFB00-A62A-4A97-95D1-4FDCF1144F34}" destId="{60897C38-63A7-4AB1-B232-39F618E6F1C7}" srcOrd="4" destOrd="0" presId="urn:microsoft.com/office/officeart/2009/layout/CircleArrowProcess"/>
    <dgm:cxn modelId="{3060287A-DFA7-46D7-85CB-8BC58AFF68F0}" type="presParOf" srcId="{60897C38-63A7-4AB1-B232-39F618E6F1C7}" destId="{907ACAC9-0B00-45EE-A86C-9DD7706E8B26}" srcOrd="0" destOrd="0" presId="urn:microsoft.com/office/officeart/2009/layout/CircleArrowProcess"/>
    <dgm:cxn modelId="{94B77107-B89C-44CD-B43C-1B9585BC969A}" type="presParOf" srcId="{31BFFB00-A62A-4A97-95D1-4FDCF1144F34}" destId="{2F5B0658-D405-42E2-B96B-7E5F303EC2E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0897C38-63A7-4AB1-B232-39F618E6F1C7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/>
    </dgm:pt>
    <dgm:pt modelId="{2F5B0658-D405-42E2-B96B-7E5F303EC2E9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3EFB9BEB-200F-4739-9AAC-0C46C3424DC6}" type="presOf" srcId="{D5430114-4879-4C6E-A9B6-459E2BC284BD}" destId="{2F5B0658-D405-42E2-B96B-7E5F303EC2E9}" srcOrd="0" destOrd="0" presId="urn:microsoft.com/office/officeart/2009/layout/CircleArrowProcess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BBC7BD3F-AF6B-431E-AD95-9D21E78EAF3B}" type="presParOf" srcId="{31BFFB00-A62A-4A97-95D1-4FDCF1144F34}" destId="{60897C38-63A7-4AB1-B232-39F618E6F1C7}" srcOrd="4" destOrd="0" presId="urn:microsoft.com/office/officeart/2009/layout/CircleArrowProcess"/>
    <dgm:cxn modelId="{3060287A-DFA7-46D7-85CB-8BC58AFF68F0}" type="presParOf" srcId="{60897C38-63A7-4AB1-B232-39F618E6F1C7}" destId="{907ACAC9-0B00-45EE-A86C-9DD7706E8B26}" srcOrd="0" destOrd="0" presId="urn:microsoft.com/office/officeart/2009/layout/CircleArrowProcess"/>
    <dgm:cxn modelId="{94B77107-B89C-44CD-B43C-1B9585BC969A}" type="presParOf" srcId="{31BFFB00-A62A-4A97-95D1-4FDCF1144F34}" destId="{2F5B0658-D405-42E2-B96B-7E5F303EC2E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B94187B-8A8B-46F7-81EE-126266AE1F4F}" type="doc">
      <dgm:prSet loTypeId="urn:microsoft.com/office/officeart/2005/8/layout/pyramid1" loCatId="pyramid" qsTypeId="urn:microsoft.com/office/officeart/2005/8/quickstyle/simple5" qsCatId="simple" csTypeId="urn:microsoft.com/office/officeart/2005/8/colors/accent0_1" csCatId="mainScheme" phldr="1"/>
      <dgm:spPr/>
    </dgm:pt>
    <dgm:pt modelId="{8B237EBD-0E2C-4908-861D-8B936782AB30}">
      <dgm:prSet phldrT="[テキスト]" custT="1"/>
      <dgm:spPr/>
      <dgm:t>
        <a:bodyPr/>
        <a:lstStyle/>
        <a:p>
          <a:r>
            <a:rPr lang="ja-JP" altLang="en-US" sz="2800"/>
            <a:t>承認と尊敬の欲求</a:t>
          </a:r>
        </a:p>
      </dgm:t>
    </dgm:pt>
    <dgm:pt modelId="{686CC9C2-9CAE-42FB-94FC-D8C61A9A6C16}" type="parTrans" cxnId="{DB137A50-AD0F-48BE-8422-5711BE1A2EA4}">
      <dgm:prSet/>
      <dgm:spPr/>
      <dgm:t>
        <a:bodyPr/>
        <a:lstStyle/>
        <a:p>
          <a:endParaRPr lang="ja-JP" altLang="en-US" sz="2400"/>
        </a:p>
      </dgm:t>
    </dgm:pt>
    <dgm:pt modelId="{71224265-29E3-4DD0-8CBE-ECAE3F3667F0}" type="sibTrans" cxnId="{DB137A50-AD0F-48BE-8422-5711BE1A2EA4}">
      <dgm:prSet/>
      <dgm:spPr/>
      <dgm:t>
        <a:bodyPr/>
        <a:lstStyle/>
        <a:p>
          <a:endParaRPr lang="ja-JP" altLang="en-US" sz="2400"/>
        </a:p>
      </dgm:t>
    </dgm:pt>
    <dgm:pt modelId="{B7C687BC-57F6-4754-A56A-C35756C45C06}">
      <dgm:prSet phldrT="[テキスト]" custT="1"/>
      <dgm:spPr/>
      <dgm:t>
        <a:bodyPr/>
        <a:lstStyle/>
        <a:p>
          <a:r>
            <a:rPr lang="ja-JP" altLang="en-US" sz="2800"/>
            <a:t>安全の欲求</a:t>
          </a:r>
        </a:p>
      </dgm:t>
    </dgm:pt>
    <dgm:pt modelId="{AA5F984D-F8EE-4DC4-B4BE-6C8B2D2849C0}" type="parTrans" cxnId="{D6C3027B-F1EF-4B29-B5A3-017214D23028}">
      <dgm:prSet/>
      <dgm:spPr/>
      <dgm:t>
        <a:bodyPr/>
        <a:lstStyle/>
        <a:p>
          <a:endParaRPr lang="ja-JP" altLang="en-US" sz="2400"/>
        </a:p>
      </dgm:t>
    </dgm:pt>
    <dgm:pt modelId="{25A3E870-BE25-4121-963C-8F79A060DB50}" type="sibTrans" cxnId="{D6C3027B-F1EF-4B29-B5A3-017214D23028}">
      <dgm:prSet/>
      <dgm:spPr/>
      <dgm:t>
        <a:bodyPr/>
        <a:lstStyle/>
        <a:p>
          <a:endParaRPr lang="ja-JP" altLang="en-US" sz="2400"/>
        </a:p>
      </dgm:t>
    </dgm:pt>
    <dgm:pt modelId="{E36DAED5-9EC1-4D8B-8DED-991136482546}">
      <dgm:prSet phldrT="[テキスト]" custT="1"/>
      <dgm:spPr/>
      <dgm:t>
        <a:bodyPr/>
        <a:lstStyle/>
        <a:p>
          <a:r>
            <a:rPr lang="ja-JP" altLang="en-US" sz="2800"/>
            <a:t>生理的欲求</a:t>
          </a:r>
        </a:p>
      </dgm:t>
    </dgm:pt>
    <dgm:pt modelId="{2EAB7EF4-4CC9-46E4-A126-22E72718ACC2}" type="parTrans" cxnId="{976F8560-C8B9-489D-A659-294F3485735D}">
      <dgm:prSet/>
      <dgm:spPr/>
      <dgm:t>
        <a:bodyPr/>
        <a:lstStyle/>
        <a:p>
          <a:endParaRPr lang="ja-JP" altLang="en-US" sz="2400"/>
        </a:p>
      </dgm:t>
    </dgm:pt>
    <dgm:pt modelId="{2C2BF37F-3477-4F09-829C-3E7FC18DF9D8}" type="sibTrans" cxnId="{976F8560-C8B9-489D-A659-294F3485735D}">
      <dgm:prSet/>
      <dgm:spPr/>
      <dgm:t>
        <a:bodyPr/>
        <a:lstStyle/>
        <a:p>
          <a:endParaRPr lang="ja-JP" altLang="en-US" sz="2400"/>
        </a:p>
      </dgm:t>
    </dgm:pt>
    <dgm:pt modelId="{07A2DE10-3EA8-48F1-AF0A-DBD1FA014A6C}">
      <dgm:prSet phldrT="[テキスト]" custT="1"/>
      <dgm:spPr/>
      <dgm:t>
        <a:bodyPr/>
        <a:lstStyle/>
        <a:p>
          <a:r>
            <a:rPr lang="ja-JP" altLang="en-US" sz="2800"/>
            <a:t>衣、住</a:t>
          </a:r>
        </a:p>
      </dgm:t>
    </dgm:pt>
    <dgm:pt modelId="{2AC75766-EC6E-40F0-83EF-4FEA6AD014C0}" type="parTrans" cxnId="{C7EA10C8-92E4-4DAD-8751-E8C39BD733F0}">
      <dgm:prSet/>
      <dgm:spPr/>
      <dgm:t>
        <a:bodyPr/>
        <a:lstStyle/>
        <a:p>
          <a:endParaRPr lang="ja-JP" altLang="en-US" sz="2400"/>
        </a:p>
      </dgm:t>
    </dgm:pt>
    <dgm:pt modelId="{68141FB4-1781-4EE2-AD16-9F5F48139EB1}" type="sibTrans" cxnId="{C7EA10C8-92E4-4DAD-8751-E8C39BD733F0}">
      <dgm:prSet/>
      <dgm:spPr/>
      <dgm:t>
        <a:bodyPr/>
        <a:lstStyle/>
        <a:p>
          <a:endParaRPr lang="ja-JP" altLang="en-US" sz="2400"/>
        </a:p>
      </dgm:t>
    </dgm:pt>
    <dgm:pt modelId="{DCB3D3A1-1A35-4353-95F7-1D2C427A6013}">
      <dgm:prSet phldrT="[テキスト]" custT="1"/>
      <dgm:spPr/>
      <dgm:t>
        <a:bodyPr/>
        <a:lstStyle/>
        <a:p>
          <a:r>
            <a:rPr lang="ja-JP" altLang="en-US" sz="2800"/>
            <a:t>好意がある、集団の中に居場所がある</a:t>
          </a:r>
        </a:p>
      </dgm:t>
    </dgm:pt>
    <dgm:pt modelId="{93F1442D-E974-4ADB-ABB1-E761315CCC93}" type="parTrans" cxnId="{D60EB352-25B2-4809-93AE-DB5F6EAE277D}">
      <dgm:prSet/>
      <dgm:spPr/>
      <dgm:t>
        <a:bodyPr/>
        <a:lstStyle/>
        <a:p>
          <a:endParaRPr lang="ja-JP" altLang="en-US" sz="2400"/>
        </a:p>
      </dgm:t>
    </dgm:pt>
    <dgm:pt modelId="{C2416BFC-8281-4561-9B5A-EEC05CDFC28B}" type="sibTrans" cxnId="{D60EB352-25B2-4809-93AE-DB5F6EAE277D}">
      <dgm:prSet/>
      <dgm:spPr/>
      <dgm:t>
        <a:bodyPr/>
        <a:lstStyle/>
        <a:p>
          <a:endParaRPr lang="ja-JP" altLang="en-US" sz="2400"/>
        </a:p>
      </dgm:t>
    </dgm:pt>
    <dgm:pt modelId="{477C172F-9063-47B1-9BAF-20F05805856D}">
      <dgm:prSet phldrT="[テキスト]" custT="1"/>
      <dgm:spPr/>
      <dgm:t>
        <a:bodyPr/>
        <a:lstStyle/>
        <a:p>
          <a:r>
            <a:rPr lang="ja-JP" altLang="en-US" sz="2800"/>
            <a:t>帰属と愛情の欲求</a:t>
          </a:r>
        </a:p>
      </dgm:t>
    </dgm:pt>
    <dgm:pt modelId="{2C53E4BB-B363-4439-A4FD-64869184D382}" type="parTrans" cxnId="{162A2C17-FA01-486D-B581-B8DBDFC00E95}">
      <dgm:prSet/>
      <dgm:spPr/>
      <dgm:t>
        <a:bodyPr/>
        <a:lstStyle/>
        <a:p>
          <a:endParaRPr lang="ja-JP" altLang="en-US" sz="2400"/>
        </a:p>
      </dgm:t>
    </dgm:pt>
    <dgm:pt modelId="{49DA8EA5-0881-41CF-9ADD-2C5289B516DF}" type="sibTrans" cxnId="{162A2C17-FA01-486D-B581-B8DBDFC00E95}">
      <dgm:prSet/>
      <dgm:spPr/>
      <dgm:t>
        <a:bodyPr/>
        <a:lstStyle/>
        <a:p>
          <a:endParaRPr lang="ja-JP" altLang="en-US" sz="2400"/>
        </a:p>
      </dgm:t>
    </dgm:pt>
    <dgm:pt modelId="{96085B5D-8F48-41A8-937F-A6B7C86CA54F}">
      <dgm:prSet phldrT="[テキスト]" custT="1"/>
      <dgm:spPr/>
      <dgm:t>
        <a:bodyPr/>
        <a:lstStyle/>
        <a:p>
          <a:r>
            <a:rPr lang="ja-JP" altLang="en-US" sz="2800"/>
            <a:t>自分は大事な存在だ、責任感</a:t>
          </a:r>
        </a:p>
      </dgm:t>
    </dgm:pt>
    <dgm:pt modelId="{00253F04-7C14-4F92-A320-578FA67E1ADD}" type="parTrans" cxnId="{7E631BDE-B3F8-43D7-A13F-4039A4E143FE}">
      <dgm:prSet/>
      <dgm:spPr/>
      <dgm:t>
        <a:bodyPr/>
        <a:lstStyle/>
        <a:p>
          <a:endParaRPr lang="ja-JP" altLang="en-US" sz="2400"/>
        </a:p>
      </dgm:t>
    </dgm:pt>
    <dgm:pt modelId="{CF67711F-F859-4315-8A8D-7D8D0C151111}" type="sibTrans" cxnId="{7E631BDE-B3F8-43D7-A13F-4039A4E143FE}">
      <dgm:prSet/>
      <dgm:spPr/>
      <dgm:t>
        <a:bodyPr/>
        <a:lstStyle/>
        <a:p>
          <a:endParaRPr lang="ja-JP" altLang="en-US" sz="2400"/>
        </a:p>
      </dgm:t>
    </dgm:pt>
    <dgm:pt modelId="{35EE0D8B-F800-4B37-8583-03D331D04F46}">
      <dgm:prSet phldrT="[テキスト]" custT="1"/>
      <dgm:spPr/>
      <dgm:t>
        <a:bodyPr/>
        <a:lstStyle/>
        <a:p>
          <a:r>
            <a:rPr lang="ja-JP" altLang="en-US" sz="2800" dirty="0"/>
            <a:t>自己実現</a:t>
          </a:r>
        </a:p>
      </dgm:t>
    </dgm:pt>
    <dgm:pt modelId="{B51F46E7-4E44-41A3-B11D-6BA29B7607D9}" type="parTrans" cxnId="{21A47EA4-F5BC-4EEC-BF44-5B30F7B01D82}">
      <dgm:prSet/>
      <dgm:spPr/>
      <dgm:t>
        <a:bodyPr/>
        <a:lstStyle/>
        <a:p>
          <a:endParaRPr lang="ja-JP" altLang="en-US" sz="2400"/>
        </a:p>
      </dgm:t>
    </dgm:pt>
    <dgm:pt modelId="{BAD7A359-2FFD-4810-8653-B69B19A41AE1}" type="sibTrans" cxnId="{21A47EA4-F5BC-4EEC-BF44-5B30F7B01D82}">
      <dgm:prSet/>
      <dgm:spPr/>
      <dgm:t>
        <a:bodyPr/>
        <a:lstStyle/>
        <a:p>
          <a:endParaRPr lang="ja-JP" altLang="en-US" sz="2400"/>
        </a:p>
      </dgm:t>
    </dgm:pt>
    <dgm:pt modelId="{0F5142B9-A017-46E8-B1E5-89B7E0B1E874}">
      <dgm:prSet phldrT="[テキスト]" custT="1"/>
      <dgm:spPr/>
      <dgm:t>
        <a:bodyPr/>
        <a:lstStyle/>
        <a:p>
          <a:r>
            <a:rPr lang="ja-JP" altLang="en-US" sz="2800" dirty="0"/>
            <a:t>やりがい、達成感</a:t>
          </a:r>
        </a:p>
      </dgm:t>
    </dgm:pt>
    <dgm:pt modelId="{7C7EC9F2-2086-4433-AC3D-137C83123DFD}" type="parTrans" cxnId="{753ED1F2-A41D-4871-8FD2-F3FA2D950EA1}">
      <dgm:prSet/>
      <dgm:spPr/>
      <dgm:t>
        <a:bodyPr/>
        <a:lstStyle/>
        <a:p>
          <a:endParaRPr lang="ja-JP" altLang="en-US" sz="2400"/>
        </a:p>
      </dgm:t>
    </dgm:pt>
    <dgm:pt modelId="{620C7052-A07C-4993-ABD3-1DE328F87D6A}" type="sibTrans" cxnId="{753ED1F2-A41D-4871-8FD2-F3FA2D950EA1}">
      <dgm:prSet/>
      <dgm:spPr/>
      <dgm:t>
        <a:bodyPr/>
        <a:lstStyle/>
        <a:p>
          <a:endParaRPr lang="ja-JP" altLang="en-US" sz="2400"/>
        </a:p>
      </dgm:t>
    </dgm:pt>
    <dgm:pt modelId="{ABA50D10-498F-4BCF-9D07-EE1B8EB1CFB8}">
      <dgm:prSet phldrT="[テキスト]" custT="1"/>
      <dgm:spPr/>
      <dgm:t>
        <a:bodyPr/>
        <a:lstStyle/>
        <a:p>
          <a:r>
            <a:rPr lang="ja-JP" altLang="en-US" sz="2800"/>
            <a:t>生、食、性</a:t>
          </a:r>
        </a:p>
      </dgm:t>
    </dgm:pt>
    <dgm:pt modelId="{D4B35146-0BC3-4366-9D89-67C7902153AD}" type="parTrans" cxnId="{FD376E2D-21FD-406C-955F-AAC7FC164246}">
      <dgm:prSet/>
      <dgm:spPr/>
      <dgm:t>
        <a:bodyPr/>
        <a:lstStyle/>
        <a:p>
          <a:endParaRPr lang="ja-JP" altLang="en-US" sz="2400"/>
        </a:p>
      </dgm:t>
    </dgm:pt>
    <dgm:pt modelId="{25E2719B-4F7E-4738-9658-EA1BEF2D1946}" type="sibTrans" cxnId="{FD376E2D-21FD-406C-955F-AAC7FC164246}">
      <dgm:prSet/>
      <dgm:spPr/>
      <dgm:t>
        <a:bodyPr/>
        <a:lstStyle/>
        <a:p>
          <a:endParaRPr lang="ja-JP" altLang="en-US" sz="2400"/>
        </a:p>
      </dgm:t>
    </dgm:pt>
    <dgm:pt modelId="{BF3B4D58-B661-4095-A69E-3744077F1895}" type="pres">
      <dgm:prSet presAssocID="{BB94187B-8A8B-46F7-81EE-126266AE1F4F}" presName="Name0" presStyleCnt="0">
        <dgm:presLayoutVars>
          <dgm:dir/>
          <dgm:animLvl val="lvl"/>
          <dgm:resizeHandles val="exact"/>
        </dgm:presLayoutVars>
      </dgm:prSet>
      <dgm:spPr/>
    </dgm:pt>
    <dgm:pt modelId="{96F97964-C797-4EBD-BB74-3A860D2ADE9C}" type="pres">
      <dgm:prSet presAssocID="{35EE0D8B-F800-4B37-8583-03D331D04F46}" presName="Name8" presStyleCnt="0"/>
      <dgm:spPr/>
    </dgm:pt>
    <dgm:pt modelId="{8172C05A-3457-4033-BCFD-B486083FE32B}" type="pres">
      <dgm:prSet presAssocID="{35EE0D8B-F800-4B37-8583-03D331D04F46}" presName="acctBkgd" presStyleLbl="alignAcc1" presStyleIdx="0" presStyleCnt="5"/>
      <dgm:spPr/>
    </dgm:pt>
    <dgm:pt modelId="{99326D43-3748-445A-90B5-81B9C171F1A1}" type="pres">
      <dgm:prSet presAssocID="{35EE0D8B-F800-4B37-8583-03D331D04F46}" presName="acctTx" presStyleLbl="alignAcc1" presStyleIdx="0" presStyleCnt="5">
        <dgm:presLayoutVars>
          <dgm:bulletEnabled val="1"/>
        </dgm:presLayoutVars>
      </dgm:prSet>
      <dgm:spPr/>
    </dgm:pt>
    <dgm:pt modelId="{EA18F906-D322-4B16-B144-207E97F430C8}" type="pres">
      <dgm:prSet presAssocID="{35EE0D8B-F800-4B37-8583-03D331D04F46}" presName="level" presStyleLbl="node1" presStyleIdx="0" presStyleCnt="5">
        <dgm:presLayoutVars>
          <dgm:chMax val="1"/>
          <dgm:bulletEnabled val="1"/>
        </dgm:presLayoutVars>
      </dgm:prSet>
      <dgm:spPr/>
    </dgm:pt>
    <dgm:pt modelId="{BA93992B-1D3B-4E7D-A0E9-4D5E7FF6B915}" type="pres">
      <dgm:prSet presAssocID="{35EE0D8B-F800-4B37-8583-03D331D04F4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38F6535-546B-411D-90AA-FE39DA0D90D3}" type="pres">
      <dgm:prSet presAssocID="{8B237EBD-0E2C-4908-861D-8B936782AB30}" presName="Name8" presStyleCnt="0"/>
      <dgm:spPr/>
    </dgm:pt>
    <dgm:pt modelId="{F681DB96-6077-4453-9FDF-09A573ABA5CC}" type="pres">
      <dgm:prSet presAssocID="{8B237EBD-0E2C-4908-861D-8B936782AB30}" presName="acctBkgd" presStyleLbl="alignAcc1" presStyleIdx="1" presStyleCnt="5"/>
      <dgm:spPr/>
    </dgm:pt>
    <dgm:pt modelId="{3F60F8C1-8817-47B0-B874-173D804575B5}" type="pres">
      <dgm:prSet presAssocID="{8B237EBD-0E2C-4908-861D-8B936782AB30}" presName="acctTx" presStyleLbl="alignAcc1" presStyleIdx="1" presStyleCnt="5">
        <dgm:presLayoutVars>
          <dgm:bulletEnabled val="1"/>
        </dgm:presLayoutVars>
      </dgm:prSet>
      <dgm:spPr/>
    </dgm:pt>
    <dgm:pt modelId="{DF326730-2644-4490-8052-FEB1FD000E41}" type="pres">
      <dgm:prSet presAssocID="{8B237EBD-0E2C-4908-861D-8B936782AB30}" presName="level" presStyleLbl="node1" presStyleIdx="1" presStyleCnt="5">
        <dgm:presLayoutVars>
          <dgm:chMax val="1"/>
          <dgm:bulletEnabled val="1"/>
        </dgm:presLayoutVars>
      </dgm:prSet>
      <dgm:spPr/>
    </dgm:pt>
    <dgm:pt modelId="{47D2880B-0B42-4E77-9224-15F0A9571A51}" type="pres">
      <dgm:prSet presAssocID="{8B237EBD-0E2C-4908-861D-8B936782AB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2FC644E-16A7-4C1D-843E-7F4AB4D63D38}" type="pres">
      <dgm:prSet presAssocID="{477C172F-9063-47B1-9BAF-20F05805856D}" presName="Name8" presStyleCnt="0"/>
      <dgm:spPr/>
    </dgm:pt>
    <dgm:pt modelId="{D4773A60-DF57-4FB7-8D09-4FF98F3B4E65}" type="pres">
      <dgm:prSet presAssocID="{477C172F-9063-47B1-9BAF-20F05805856D}" presName="acctBkgd" presStyleLbl="alignAcc1" presStyleIdx="2" presStyleCnt="5"/>
      <dgm:spPr/>
    </dgm:pt>
    <dgm:pt modelId="{BAD0D5CF-15EA-4B09-9C32-B63A3E679C0D}" type="pres">
      <dgm:prSet presAssocID="{477C172F-9063-47B1-9BAF-20F05805856D}" presName="acctTx" presStyleLbl="alignAcc1" presStyleIdx="2" presStyleCnt="5">
        <dgm:presLayoutVars>
          <dgm:bulletEnabled val="1"/>
        </dgm:presLayoutVars>
      </dgm:prSet>
      <dgm:spPr/>
    </dgm:pt>
    <dgm:pt modelId="{105C8F7F-45D1-40EB-9038-EF9351A6428C}" type="pres">
      <dgm:prSet presAssocID="{477C172F-9063-47B1-9BAF-20F05805856D}" presName="level" presStyleLbl="node1" presStyleIdx="2" presStyleCnt="5">
        <dgm:presLayoutVars>
          <dgm:chMax val="1"/>
          <dgm:bulletEnabled val="1"/>
        </dgm:presLayoutVars>
      </dgm:prSet>
      <dgm:spPr/>
    </dgm:pt>
    <dgm:pt modelId="{D78BA3AD-617C-4802-B99A-3D7B13C01A02}" type="pres">
      <dgm:prSet presAssocID="{477C172F-9063-47B1-9BAF-20F05805856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153269B-8A10-4318-B9CF-DC22ABE5E998}" type="pres">
      <dgm:prSet presAssocID="{B7C687BC-57F6-4754-A56A-C35756C45C06}" presName="Name8" presStyleCnt="0"/>
      <dgm:spPr/>
    </dgm:pt>
    <dgm:pt modelId="{B2A684B5-A56E-4FC6-8879-81789021D292}" type="pres">
      <dgm:prSet presAssocID="{B7C687BC-57F6-4754-A56A-C35756C45C06}" presName="acctBkgd" presStyleLbl="alignAcc1" presStyleIdx="3" presStyleCnt="5"/>
      <dgm:spPr/>
    </dgm:pt>
    <dgm:pt modelId="{2FB1BE3E-C800-4082-9E6F-977E59D25212}" type="pres">
      <dgm:prSet presAssocID="{B7C687BC-57F6-4754-A56A-C35756C45C06}" presName="acctTx" presStyleLbl="alignAcc1" presStyleIdx="3" presStyleCnt="5">
        <dgm:presLayoutVars>
          <dgm:bulletEnabled val="1"/>
        </dgm:presLayoutVars>
      </dgm:prSet>
      <dgm:spPr/>
    </dgm:pt>
    <dgm:pt modelId="{1651C602-393B-4C8B-86FA-467FA4CC848D}" type="pres">
      <dgm:prSet presAssocID="{B7C687BC-57F6-4754-A56A-C35756C45C06}" presName="level" presStyleLbl="node1" presStyleIdx="3" presStyleCnt="5">
        <dgm:presLayoutVars>
          <dgm:chMax val="1"/>
          <dgm:bulletEnabled val="1"/>
        </dgm:presLayoutVars>
      </dgm:prSet>
      <dgm:spPr/>
    </dgm:pt>
    <dgm:pt modelId="{D16291D2-361F-46B4-B631-CA42CC155C11}" type="pres">
      <dgm:prSet presAssocID="{B7C687BC-57F6-4754-A56A-C35756C45C0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A459948-1B01-4921-BD3A-37433F894083}" type="pres">
      <dgm:prSet presAssocID="{E36DAED5-9EC1-4D8B-8DED-991136482546}" presName="Name8" presStyleCnt="0"/>
      <dgm:spPr/>
    </dgm:pt>
    <dgm:pt modelId="{486E85A6-4C7D-4591-93C4-3AAC9C270943}" type="pres">
      <dgm:prSet presAssocID="{E36DAED5-9EC1-4D8B-8DED-991136482546}" presName="acctBkgd" presStyleLbl="alignAcc1" presStyleIdx="4" presStyleCnt="5"/>
      <dgm:spPr/>
    </dgm:pt>
    <dgm:pt modelId="{91C142B6-C587-465C-A1E4-A52DEB42BABA}" type="pres">
      <dgm:prSet presAssocID="{E36DAED5-9EC1-4D8B-8DED-991136482546}" presName="acctTx" presStyleLbl="alignAcc1" presStyleIdx="4" presStyleCnt="5">
        <dgm:presLayoutVars>
          <dgm:bulletEnabled val="1"/>
        </dgm:presLayoutVars>
      </dgm:prSet>
      <dgm:spPr/>
    </dgm:pt>
    <dgm:pt modelId="{3E308785-B686-4AD3-BEFE-FE33B81851AC}" type="pres">
      <dgm:prSet presAssocID="{E36DAED5-9EC1-4D8B-8DED-991136482546}" presName="level" presStyleLbl="node1" presStyleIdx="4" presStyleCnt="5">
        <dgm:presLayoutVars>
          <dgm:chMax val="1"/>
          <dgm:bulletEnabled val="1"/>
        </dgm:presLayoutVars>
      </dgm:prSet>
      <dgm:spPr/>
    </dgm:pt>
    <dgm:pt modelId="{FBE7C0F5-6F5C-40F2-ADD4-E1540A9A882C}" type="pres">
      <dgm:prSet presAssocID="{E36DAED5-9EC1-4D8B-8DED-9911364825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055E06-CFA7-4525-9E90-6AE83E2A59A0}" type="presOf" srcId="{07A2DE10-3EA8-48F1-AF0A-DBD1FA014A6C}" destId="{B2A684B5-A56E-4FC6-8879-81789021D292}" srcOrd="0" destOrd="0" presId="urn:microsoft.com/office/officeart/2005/8/layout/pyramid1"/>
    <dgm:cxn modelId="{4DECBC0C-E1F1-4FB0-9E17-653691ABBEFC}" type="presOf" srcId="{DCB3D3A1-1A35-4353-95F7-1D2C427A6013}" destId="{BAD0D5CF-15EA-4B09-9C32-B63A3E679C0D}" srcOrd="1" destOrd="0" presId="urn:microsoft.com/office/officeart/2005/8/layout/pyramid1"/>
    <dgm:cxn modelId="{4C31EE0C-C3F8-4A7D-9BEE-1C384D486191}" type="presOf" srcId="{0F5142B9-A017-46E8-B1E5-89B7E0B1E874}" destId="{99326D43-3748-445A-90B5-81B9C171F1A1}" srcOrd="1" destOrd="0" presId="urn:microsoft.com/office/officeart/2005/8/layout/pyramid1"/>
    <dgm:cxn modelId="{5EA3BD16-D3B7-412C-B100-2BFCDD02BEA0}" type="presOf" srcId="{B7C687BC-57F6-4754-A56A-C35756C45C06}" destId="{1651C602-393B-4C8B-86FA-467FA4CC848D}" srcOrd="0" destOrd="0" presId="urn:microsoft.com/office/officeart/2005/8/layout/pyramid1"/>
    <dgm:cxn modelId="{162A2C17-FA01-486D-B581-B8DBDFC00E95}" srcId="{BB94187B-8A8B-46F7-81EE-126266AE1F4F}" destId="{477C172F-9063-47B1-9BAF-20F05805856D}" srcOrd="2" destOrd="0" parTransId="{2C53E4BB-B363-4439-A4FD-64869184D382}" sibTransId="{49DA8EA5-0881-41CF-9ADD-2C5289B516DF}"/>
    <dgm:cxn modelId="{F8338B1A-DEC0-4E84-A97D-EF137731EE9B}" type="presOf" srcId="{0F5142B9-A017-46E8-B1E5-89B7E0B1E874}" destId="{8172C05A-3457-4033-BCFD-B486083FE32B}" srcOrd="0" destOrd="0" presId="urn:microsoft.com/office/officeart/2005/8/layout/pyramid1"/>
    <dgm:cxn modelId="{97595F26-74E8-4BF7-904F-07D9C14CB278}" type="presOf" srcId="{477C172F-9063-47B1-9BAF-20F05805856D}" destId="{105C8F7F-45D1-40EB-9038-EF9351A6428C}" srcOrd="0" destOrd="0" presId="urn:microsoft.com/office/officeart/2005/8/layout/pyramid1"/>
    <dgm:cxn modelId="{FD376E2D-21FD-406C-955F-AAC7FC164246}" srcId="{E36DAED5-9EC1-4D8B-8DED-991136482546}" destId="{ABA50D10-498F-4BCF-9D07-EE1B8EB1CFB8}" srcOrd="0" destOrd="0" parTransId="{D4B35146-0BC3-4366-9D89-67C7902153AD}" sibTransId="{25E2719B-4F7E-4738-9658-EA1BEF2D1946}"/>
    <dgm:cxn modelId="{DBF03333-579F-4FA8-ABA2-1EE104726592}" type="presOf" srcId="{8B237EBD-0E2C-4908-861D-8B936782AB30}" destId="{47D2880B-0B42-4E77-9224-15F0A9571A51}" srcOrd="1" destOrd="0" presId="urn:microsoft.com/office/officeart/2005/8/layout/pyramid1"/>
    <dgm:cxn modelId="{976F8560-C8B9-489D-A659-294F3485735D}" srcId="{BB94187B-8A8B-46F7-81EE-126266AE1F4F}" destId="{E36DAED5-9EC1-4D8B-8DED-991136482546}" srcOrd="4" destOrd="0" parTransId="{2EAB7EF4-4CC9-46E4-A126-22E72718ACC2}" sibTransId="{2C2BF37F-3477-4F09-829C-3E7FC18DF9D8}"/>
    <dgm:cxn modelId="{FF7B0450-A806-48D3-99C6-E7B33C559866}" type="presOf" srcId="{35EE0D8B-F800-4B37-8583-03D331D04F46}" destId="{BA93992B-1D3B-4E7D-A0E9-4D5E7FF6B915}" srcOrd="1" destOrd="0" presId="urn:microsoft.com/office/officeart/2005/8/layout/pyramid1"/>
    <dgm:cxn modelId="{DB137A50-AD0F-48BE-8422-5711BE1A2EA4}" srcId="{BB94187B-8A8B-46F7-81EE-126266AE1F4F}" destId="{8B237EBD-0E2C-4908-861D-8B936782AB30}" srcOrd="1" destOrd="0" parTransId="{686CC9C2-9CAE-42FB-94FC-D8C61A9A6C16}" sibTransId="{71224265-29E3-4DD0-8CBE-ECAE3F3667F0}"/>
    <dgm:cxn modelId="{D60EB352-25B2-4809-93AE-DB5F6EAE277D}" srcId="{477C172F-9063-47B1-9BAF-20F05805856D}" destId="{DCB3D3A1-1A35-4353-95F7-1D2C427A6013}" srcOrd="0" destOrd="0" parTransId="{93F1442D-E974-4ADB-ABB1-E761315CCC93}" sibTransId="{C2416BFC-8281-4561-9B5A-EEC05CDFC28B}"/>
    <dgm:cxn modelId="{4D941755-9A64-4620-AA2B-11AC6A0A3E2D}" type="presOf" srcId="{96085B5D-8F48-41A8-937F-A6B7C86CA54F}" destId="{F681DB96-6077-4453-9FDF-09A573ABA5CC}" srcOrd="0" destOrd="0" presId="urn:microsoft.com/office/officeart/2005/8/layout/pyramid1"/>
    <dgm:cxn modelId="{34245577-5F63-4BF9-A868-2E8BA4379FDA}" type="presOf" srcId="{35EE0D8B-F800-4B37-8583-03D331D04F46}" destId="{EA18F906-D322-4B16-B144-207E97F430C8}" srcOrd="0" destOrd="0" presId="urn:microsoft.com/office/officeart/2005/8/layout/pyramid1"/>
    <dgm:cxn modelId="{77698C58-9A35-431A-B676-CADDCE13F228}" type="presOf" srcId="{BB94187B-8A8B-46F7-81EE-126266AE1F4F}" destId="{BF3B4D58-B661-4095-A69E-3744077F1895}" srcOrd="0" destOrd="0" presId="urn:microsoft.com/office/officeart/2005/8/layout/pyramid1"/>
    <dgm:cxn modelId="{D6C3027B-F1EF-4B29-B5A3-017214D23028}" srcId="{BB94187B-8A8B-46F7-81EE-126266AE1F4F}" destId="{B7C687BC-57F6-4754-A56A-C35756C45C06}" srcOrd="3" destOrd="0" parTransId="{AA5F984D-F8EE-4DC4-B4BE-6C8B2D2849C0}" sibTransId="{25A3E870-BE25-4121-963C-8F79A060DB50}"/>
    <dgm:cxn modelId="{DFF4548F-0CEC-4365-A688-DB269C050655}" type="presOf" srcId="{ABA50D10-498F-4BCF-9D07-EE1B8EB1CFB8}" destId="{91C142B6-C587-465C-A1E4-A52DEB42BABA}" srcOrd="1" destOrd="0" presId="urn:microsoft.com/office/officeart/2005/8/layout/pyramid1"/>
    <dgm:cxn modelId="{CC88C2A3-AD4E-4DA6-A013-F76FB9ABD6D5}" type="presOf" srcId="{96085B5D-8F48-41A8-937F-A6B7C86CA54F}" destId="{3F60F8C1-8817-47B0-B874-173D804575B5}" srcOrd="1" destOrd="0" presId="urn:microsoft.com/office/officeart/2005/8/layout/pyramid1"/>
    <dgm:cxn modelId="{21A47EA4-F5BC-4EEC-BF44-5B30F7B01D82}" srcId="{BB94187B-8A8B-46F7-81EE-126266AE1F4F}" destId="{35EE0D8B-F800-4B37-8583-03D331D04F46}" srcOrd="0" destOrd="0" parTransId="{B51F46E7-4E44-41A3-B11D-6BA29B7607D9}" sibTransId="{BAD7A359-2FFD-4810-8653-B69B19A41AE1}"/>
    <dgm:cxn modelId="{84FA9DA6-8FF3-45CE-8D73-C379DDD1D430}" type="presOf" srcId="{07A2DE10-3EA8-48F1-AF0A-DBD1FA014A6C}" destId="{2FB1BE3E-C800-4082-9E6F-977E59D25212}" srcOrd="1" destOrd="0" presId="urn:microsoft.com/office/officeart/2005/8/layout/pyramid1"/>
    <dgm:cxn modelId="{CFD7A7A6-DB73-4D92-A7EE-232297A7A82E}" type="presOf" srcId="{B7C687BC-57F6-4754-A56A-C35756C45C06}" destId="{D16291D2-361F-46B4-B631-CA42CC155C11}" srcOrd="1" destOrd="0" presId="urn:microsoft.com/office/officeart/2005/8/layout/pyramid1"/>
    <dgm:cxn modelId="{FB35E8AD-A2AF-4DA8-AA12-3C165670057E}" type="presOf" srcId="{477C172F-9063-47B1-9BAF-20F05805856D}" destId="{D78BA3AD-617C-4802-B99A-3D7B13C01A02}" srcOrd="1" destOrd="0" presId="urn:microsoft.com/office/officeart/2005/8/layout/pyramid1"/>
    <dgm:cxn modelId="{E394A2B9-1138-485F-86F4-E067FCDB6F9D}" type="presOf" srcId="{ABA50D10-498F-4BCF-9D07-EE1B8EB1CFB8}" destId="{486E85A6-4C7D-4591-93C4-3AAC9C270943}" srcOrd="0" destOrd="0" presId="urn:microsoft.com/office/officeart/2005/8/layout/pyramid1"/>
    <dgm:cxn modelId="{699275C5-E457-440C-AC57-CC71CA12D940}" type="presOf" srcId="{DCB3D3A1-1A35-4353-95F7-1D2C427A6013}" destId="{D4773A60-DF57-4FB7-8D09-4FF98F3B4E65}" srcOrd="0" destOrd="0" presId="urn:microsoft.com/office/officeart/2005/8/layout/pyramid1"/>
    <dgm:cxn modelId="{C7EA10C8-92E4-4DAD-8751-E8C39BD733F0}" srcId="{B7C687BC-57F6-4754-A56A-C35756C45C06}" destId="{07A2DE10-3EA8-48F1-AF0A-DBD1FA014A6C}" srcOrd="0" destOrd="0" parTransId="{2AC75766-EC6E-40F0-83EF-4FEA6AD014C0}" sibTransId="{68141FB4-1781-4EE2-AD16-9F5F48139EB1}"/>
    <dgm:cxn modelId="{EB1F79D7-9F18-4608-9579-1D128400E681}" type="presOf" srcId="{E36DAED5-9EC1-4D8B-8DED-991136482546}" destId="{FBE7C0F5-6F5C-40F2-ADD4-E1540A9A882C}" srcOrd="1" destOrd="0" presId="urn:microsoft.com/office/officeart/2005/8/layout/pyramid1"/>
    <dgm:cxn modelId="{7E631BDE-B3F8-43D7-A13F-4039A4E143FE}" srcId="{8B237EBD-0E2C-4908-861D-8B936782AB30}" destId="{96085B5D-8F48-41A8-937F-A6B7C86CA54F}" srcOrd="0" destOrd="0" parTransId="{00253F04-7C14-4F92-A320-578FA67E1ADD}" sibTransId="{CF67711F-F859-4315-8A8D-7D8D0C151111}"/>
    <dgm:cxn modelId="{5BA644E8-94E6-4248-B6A6-288101721893}" type="presOf" srcId="{E36DAED5-9EC1-4D8B-8DED-991136482546}" destId="{3E308785-B686-4AD3-BEFE-FE33B81851AC}" srcOrd="0" destOrd="0" presId="urn:microsoft.com/office/officeart/2005/8/layout/pyramid1"/>
    <dgm:cxn modelId="{E8211DEC-0F7B-40FF-BAC8-064D7EC1AC38}" type="presOf" srcId="{8B237EBD-0E2C-4908-861D-8B936782AB30}" destId="{DF326730-2644-4490-8052-FEB1FD000E41}" srcOrd="0" destOrd="0" presId="urn:microsoft.com/office/officeart/2005/8/layout/pyramid1"/>
    <dgm:cxn modelId="{753ED1F2-A41D-4871-8FD2-F3FA2D950EA1}" srcId="{35EE0D8B-F800-4B37-8583-03D331D04F46}" destId="{0F5142B9-A017-46E8-B1E5-89B7E0B1E874}" srcOrd="0" destOrd="0" parTransId="{7C7EC9F2-2086-4433-AC3D-137C83123DFD}" sibTransId="{620C7052-A07C-4993-ABD3-1DE328F87D6A}"/>
    <dgm:cxn modelId="{CAAE49C5-FBD0-4F29-A162-6B81FD0134CC}" type="presParOf" srcId="{BF3B4D58-B661-4095-A69E-3744077F1895}" destId="{96F97964-C797-4EBD-BB74-3A860D2ADE9C}" srcOrd="0" destOrd="0" presId="urn:microsoft.com/office/officeart/2005/8/layout/pyramid1"/>
    <dgm:cxn modelId="{C8A710E0-6593-47E3-B4E1-083557F63D07}" type="presParOf" srcId="{96F97964-C797-4EBD-BB74-3A860D2ADE9C}" destId="{8172C05A-3457-4033-BCFD-B486083FE32B}" srcOrd="0" destOrd="0" presId="urn:microsoft.com/office/officeart/2005/8/layout/pyramid1"/>
    <dgm:cxn modelId="{2B38B503-1A1E-4194-A965-0303A80505A2}" type="presParOf" srcId="{96F97964-C797-4EBD-BB74-3A860D2ADE9C}" destId="{99326D43-3748-445A-90B5-81B9C171F1A1}" srcOrd="1" destOrd="0" presId="urn:microsoft.com/office/officeart/2005/8/layout/pyramid1"/>
    <dgm:cxn modelId="{4525E02B-2047-4384-9CBF-7E866BC972E0}" type="presParOf" srcId="{96F97964-C797-4EBD-BB74-3A860D2ADE9C}" destId="{EA18F906-D322-4B16-B144-207E97F430C8}" srcOrd="2" destOrd="0" presId="urn:microsoft.com/office/officeart/2005/8/layout/pyramid1"/>
    <dgm:cxn modelId="{F24E77EF-8A4C-412F-ACAA-9BFC9BFDA372}" type="presParOf" srcId="{96F97964-C797-4EBD-BB74-3A860D2ADE9C}" destId="{BA93992B-1D3B-4E7D-A0E9-4D5E7FF6B915}" srcOrd="3" destOrd="0" presId="urn:microsoft.com/office/officeart/2005/8/layout/pyramid1"/>
    <dgm:cxn modelId="{6C38049F-BC19-45FA-BB91-977225083C4E}" type="presParOf" srcId="{BF3B4D58-B661-4095-A69E-3744077F1895}" destId="{F38F6535-546B-411D-90AA-FE39DA0D90D3}" srcOrd="1" destOrd="0" presId="urn:microsoft.com/office/officeart/2005/8/layout/pyramid1"/>
    <dgm:cxn modelId="{3F6CA614-2BC7-4228-95E0-9C9E4F43877E}" type="presParOf" srcId="{F38F6535-546B-411D-90AA-FE39DA0D90D3}" destId="{F681DB96-6077-4453-9FDF-09A573ABA5CC}" srcOrd="0" destOrd="0" presId="urn:microsoft.com/office/officeart/2005/8/layout/pyramid1"/>
    <dgm:cxn modelId="{1236DB4E-9AEB-48C1-8ED6-7AAA55BB14C1}" type="presParOf" srcId="{F38F6535-546B-411D-90AA-FE39DA0D90D3}" destId="{3F60F8C1-8817-47B0-B874-173D804575B5}" srcOrd="1" destOrd="0" presId="urn:microsoft.com/office/officeart/2005/8/layout/pyramid1"/>
    <dgm:cxn modelId="{76837304-00F2-4F2F-9E18-E5BC5B8F638A}" type="presParOf" srcId="{F38F6535-546B-411D-90AA-FE39DA0D90D3}" destId="{DF326730-2644-4490-8052-FEB1FD000E41}" srcOrd="2" destOrd="0" presId="urn:microsoft.com/office/officeart/2005/8/layout/pyramid1"/>
    <dgm:cxn modelId="{7C26B35C-12D8-4124-AEE8-6162F02AFD1C}" type="presParOf" srcId="{F38F6535-546B-411D-90AA-FE39DA0D90D3}" destId="{47D2880B-0B42-4E77-9224-15F0A9571A51}" srcOrd="3" destOrd="0" presId="urn:microsoft.com/office/officeart/2005/8/layout/pyramid1"/>
    <dgm:cxn modelId="{C6F8341A-B75C-49E9-AB8F-01E34A650242}" type="presParOf" srcId="{BF3B4D58-B661-4095-A69E-3744077F1895}" destId="{A2FC644E-16A7-4C1D-843E-7F4AB4D63D38}" srcOrd="2" destOrd="0" presId="urn:microsoft.com/office/officeart/2005/8/layout/pyramid1"/>
    <dgm:cxn modelId="{BCDFFE7C-2401-4E52-8F5F-DD83AB009DEF}" type="presParOf" srcId="{A2FC644E-16A7-4C1D-843E-7F4AB4D63D38}" destId="{D4773A60-DF57-4FB7-8D09-4FF98F3B4E65}" srcOrd="0" destOrd="0" presId="urn:microsoft.com/office/officeart/2005/8/layout/pyramid1"/>
    <dgm:cxn modelId="{1B594EB0-E15C-42E3-9E86-9EAA3121953A}" type="presParOf" srcId="{A2FC644E-16A7-4C1D-843E-7F4AB4D63D38}" destId="{BAD0D5CF-15EA-4B09-9C32-B63A3E679C0D}" srcOrd="1" destOrd="0" presId="urn:microsoft.com/office/officeart/2005/8/layout/pyramid1"/>
    <dgm:cxn modelId="{A67F3071-4D41-4907-8085-34621AF035F4}" type="presParOf" srcId="{A2FC644E-16A7-4C1D-843E-7F4AB4D63D38}" destId="{105C8F7F-45D1-40EB-9038-EF9351A6428C}" srcOrd="2" destOrd="0" presId="urn:microsoft.com/office/officeart/2005/8/layout/pyramid1"/>
    <dgm:cxn modelId="{B1BA780C-07F9-4490-8B19-0FA245CCEEEC}" type="presParOf" srcId="{A2FC644E-16A7-4C1D-843E-7F4AB4D63D38}" destId="{D78BA3AD-617C-4802-B99A-3D7B13C01A02}" srcOrd="3" destOrd="0" presId="urn:microsoft.com/office/officeart/2005/8/layout/pyramid1"/>
    <dgm:cxn modelId="{1157F6F0-27E0-46F7-A85D-48D13CB97908}" type="presParOf" srcId="{BF3B4D58-B661-4095-A69E-3744077F1895}" destId="{1153269B-8A10-4318-B9CF-DC22ABE5E998}" srcOrd="3" destOrd="0" presId="urn:microsoft.com/office/officeart/2005/8/layout/pyramid1"/>
    <dgm:cxn modelId="{896EE623-CDE7-4B2B-A0C8-B3CB95F00A3D}" type="presParOf" srcId="{1153269B-8A10-4318-B9CF-DC22ABE5E998}" destId="{B2A684B5-A56E-4FC6-8879-81789021D292}" srcOrd="0" destOrd="0" presId="urn:microsoft.com/office/officeart/2005/8/layout/pyramid1"/>
    <dgm:cxn modelId="{44117636-CB50-4152-9ACB-4D03D85ECF42}" type="presParOf" srcId="{1153269B-8A10-4318-B9CF-DC22ABE5E998}" destId="{2FB1BE3E-C800-4082-9E6F-977E59D25212}" srcOrd="1" destOrd="0" presId="urn:microsoft.com/office/officeart/2005/8/layout/pyramid1"/>
    <dgm:cxn modelId="{82FE6007-3AD5-4C5F-91B8-BE70A5F66A24}" type="presParOf" srcId="{1153269B-8A10-4318-B9CF-DC22ABE5E998}" destId="{1651C602-393B-4C8B-86FA-467FA4CC848D}" srcOrd="2" destOrd="0" presId="urn:microsoft.com/office/officeart/2005/8/layout/pyramid1"/>
    <dgm:cxn modelId="{2E31EE10-063E-4821-AB37-6200291D6EE6}" type="presParOf" srcId="{1153269B-8A10-4318-B9CF-DC22ABE5E998}" destId="{D16291D2-361F-46B4-B631-CA42CC155C11}" srcOrd="3" destOrd="0" presId="urn:microsoft.com/office/officeart/2005/8/layout/pyramid1"/>
    <dgm:cxn modelId="{5EBCAD49-B418-42F8-995F-DE55713FA99D}" type="presParOf" srcId="{BF3B4D58-B661-4095-A69E-3744077F1895}" destId="{AA459948-1B01-4921-BD3A-37433F894083}" srcOrd="4" destOrd="0" presId="urn:microsoft.com/office/officeart/2005/8/layout/pyramid1"/>
    <dgm:cxn modelId="{4A9D3D7A-4C5C-4846-AB6F-0ACD2242966F}" type="presParOf" srcId="{AA459948-1B01-4921-BD3A-37433F894083}" destId="{486E85A6-4C7D-4591-93C4-3AAC9C270943}" srcOrd="0" destOrd="0" presId="urn:microsoft.com/office/officeart/2005/8/layout/pyramid1"/>
    <dgm:cxn modelId="{D9C3A260-40E1-448A-9BA8-CE39D009FF17}" type="presParOf" srcId="{AA459948-1B01-4921-BD3A-37433F894083}" destId="{91C142B6-C587-465C-A1E4-A52DEB42BABA}" srcOrd="1" destOrd="0" presId="urn:microsoft.com/office/officeart/2005/8/layout/pyramid1"/>
    <dgm:cxn modelId="{BB7EC03B-2BED-4D58-9C8C-35D9A511B994}" type="presParOf" srcId="{AA459948-1B01-4921-BD3A-37433F894083}" destId="{3E308785-B686-4AD3-BEFE-FE33B81851AC}" srcOrd="2" destOrd="0" presId="urn:microsoft.com/office/officeart/2005/8/layout/pyramid1"/>
    <dgm:cxn modelId="{E8D8220B-F356-4644-9C4A-D39A24615CCF}" type="presParOf" srcId="{AA459948-1B01-4921-BD3A-37433F894083}" destId="{FBE7C0F5-6F5C-40F2-ADD4-E1540A9A882C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B37DBA-41C5-4242-9316-379CD3D3A8C5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</dgm:pt>
    <dgm:pt modelId="{6D1757A4-03C5-4C76-A0D2-C915BD1B1FCA}">
      <dgm:prSet phldrT="[テキスト]"/>
      <dgm:spPr/>
      <dgm:t>
        <a:bodyPr/>
        <a:lstStyle/>
        <a:p>
          <a:r>
            <a:rPr kumimoji="1" lang="ja-JP" altLang="en-US"/>
            <a:t>言葉にできる欲求</a:t>
          </a:r>
        </a:p>
      </dgm:t>
    </dgm:pt>
    <dgm:pt modelId="{96B88FCF-3447-4912-9DA0-300DCEC1A176}" type="parTrans" cxnId="{5C32BA2A-3FCA-4E71-B884-08DC06512668}">
      <dgm:prSet/>
      <dgm:spPr/>
      <dgm:t>
        <a:bodyPr/>
        <a:lstStyle/>
        <a:p>
          <a:endParaRPr kumimoji="1" lang="ja-JP" altLang="en-US"/>
        </a:p>
      </dgm:t>
    </dgm:pt>
    <dgm:pt modelId="{47263640-BC5D-4DDF-963D-0217D70026C0}" type="sibTrans" cxnId="{5C32BA2A-3FCA-4E71-B884-08DC06512668}">
      <dgm:prSet/>
      <dgm:spPr/>
      <dgm:t>
        <a:bodyPr/>
        <a:lstStyle/>
        <a:p>
          <a:endParaRPr kumimoji="1" lang="ja-JP" altLang="en-US"/>
        </a:p>
      </dgm:t>
    </dgm:pt>
    <dgm:pt modelId="{924D7FAA-CB8E-498D-AD8E-7631DADDD1DF}">
      <dgm:prSet phldrT="[テキスト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kumimoji="1" lang="ja-JP" altLang="en-US" dirty="0"/>
            <a:t>隠している本音</a:t>
          </a:r>
        </a:p>
      </dgm:t>
    </dgm:pt>
    <dgm:pt modelId="{CC416D81-C0F8-4FC3-A50F-A3A703D8BFE3}" type="parTrans" cxnId="{A312FA7E-9485-47C8-8871-93C4C341E3CF}">
      <dgm:prSet/>
      <dgm:spPr/>
      <dgm:t>
        <a:bodyPr/>
        <a:lstStyle/>
        <a:p>
          <a:endParaRPr kumimoji="1" lang="ja-JP" altLang="en-US"/>
        </a:p>
      </dgm:t>
    </dgm:pt>
    <dgm:pt modelId="{2D4FA3FF-0887-4BC5-B501-4B4BCB680CF9}" type="sibTrans" cxnId="{A312FA7E-9485-47C8-8871-93C4C341E3CF}">
      <dgm:prSet/>
      <dgm:spPr/>
      <dgm:t>
        <a:bodyPr/>
        <a:lstStyle/>
        <a:p>
          <a:endParaRPr kumimoji="1" lang="ja-JP" altLang="en-US"/>
        </a:p>
      </dgm:t>
    </dgm:pt>
    <dgm:pt modelId="{9DA5D02B-C343-4E5A-9B58-35C759FF2642}">
      <dgm:prSet phldrT="[テキスト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kumimoji="1" lang="ja-JP" altLang="en-US" dirty="0">
              <a:solidFill>
                <a:schemeClr val="bg1"/>
              </a:solidFill>
            </a:rPr>
            <a:t>意識していない欲求</a:t>
          </a:r>
        </a:p>
      </dgm:t>
    </dgm:pt>
    <dgm:pt modelId="{03ACEF3F-11CA-40EB-806F-87E65988F536}" type="parTrans" cxnId="{FA7FFAC7-5DFC-4541-AA08-BB3C5E7B47EB}">
      <dgm:prSet/>
      <dgm:spPr/>
      <dgm:t>
        <a:bodyPr/>
        <a:lstStyle/>
        <a:p>
          <a:endParaRPr kumimoji="1" lang="ja-JP" altLang="en-US"/>
        </a:p>
      </dgm:t>
    </dgm:pt>
    <dgm:pt modelId="{8E530C6D-0A4D-4EAE-B280-A5CDFAD9F86D}" type="sibTrans" cxnId="{FA7FFAC7-5DFC-4541-AA08-BB3C5E7B47EB}">
      <dgm:prSet/>
      <dgm:spPr/>
      <dgm:t>
        <a:bodyPr/>
        <a:lstStyle/>
        <a:p>
          <a:endParaRPr kumimoji="1" lang="ja-JP" altLang="en-US"/>
        </a:p>
      </dgm:t>
    </dgm:pt>
    <dgm:pt modelId="{8E34C802-8A7D-4739-9E68-0832B60E5E8B}" type="pres">
      <dgm:prSet presAssocID="{A4B37DBA-41C5-4242-9316-379CD3D3A8C5}" presName="Name0" presStyleCnt="0">
        <dgm:presLayoutVars>
          <dgm:dir/>
          <dgm:animLvl val="lvl"/>
          <dgm:resizeHandles val="exact"/>
        </dgm:presLayoutVars>
      </dgm:prSet>
      <dgm:spPr/>
    </dgm:pt>
    <dgm:pt modelId="{A36D0786-6B39-4AB8-BA71-D45B4B67A30E}" type="pres">
      <dgm:prSet presAssocID="{6D1757A4-03C5-4C76-A0D2-C915BD1B1FCA}" presName="Name8" presStyleCnt="0"/>
      <dgm:spPr/>
    </dgm:pt>
    <dgm:pt modelId="{552131E2-DAB5-46ED-8E28-74612249A82E}" type="pres">
      <dgm:prSet presAssocID="{6D1757A4-03C5-4C76-A0D2-C915BD1B1FCA}" presName="level" presStyleLbl="node1" presStyleIdx="0" presStyleCnt="3">
        <dgm:presLayoutVars>
          <dgm:chMax val="1"/>
          <dgm:bulletEnabled val="1"/>
        </dgm:presLayoutVars>
      </dgm:prSet>
      <dgm:spPr/>
    </dgm:pt>
    <dgm:pt modelId="{F8D3B206-F1E1-499B-98EA-AC9569B18D67}" type="pres">
      <dgm:prSet presAssocID="{6D1757A4-03C5-4C76-A0D2-C915BD1B1F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2E5E1E-BD13-43F3-A119-8F96C9F3F6B1}" type="pres">
      <dgm:prSet presAssocID="{924D7FAA-CB8E-498D-AD8E-7631DADDD1DF}" presName="Name8" presStyleCnt="0"/>
      <dgm:spPr/>
    </dgm:pt>
    <dgm:pt modelId="{7F81F1BD-54F1-4B97-9F2B-82C06B19D0EB}" type="pres">
      <dgm:prSet presAssocID="{924D7FAA-CB8E-498D-AD8E-7631DADDD1DF}" presName="level" presStyleLbl="node1" presStyleIdx="1" presStyleCnt="3" custLinFactNeighborY="0">
        <dgm:presLayoutVars>
          <dgm:chMax val="1"/>
          <dgm:bulletEnabled val="1"/>
        </dgm:presLayoutVars>
      </dgm:prSet>
      <dgm:spPr/>
    </dgm:pt>
    <dgm:pt modelId="{62E9CDBE-7C8A-4F89-932A-EA181EE9DD86}" type="pres">
      <dgm:prSet presAssocID="{924D7FAA-CB8E-498D-AD8E-7631DADDD1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AAAE08B-6B93-4E43-B68E-DE248CF558BB}" type="pres">
      <dgm:prSet presAssocID="{9DA5D02B-C343-4E5A-9B58-35C759FF2642}" presName="Name8" presStyleCnt="0"/>
      <dgm:spPr/>
    </dgm:pt>
    <dgm:pt modelId="{08EA3D27-A0B3-409A-B48A-EE73549ED678}" type="pres">
      <dgm:prSet presAssocID="{9DA5D02B-C343-4E5A-9B58-35C759FF2642}" presName="level" presStyleLbl="node1" presStyleIdx="2" presStyleCnt="3">
        <dgm:presLayoutVars>
          <dgm:chMax val="1"/>
          <dgm:bulletEnabled val="1"/>
        </dgm:presLayoutVars>
      </dgm:prSet>
      <dgm:spPr/>
    </dgm:pt>
    <dgm:pt modelId="{76DCAF74-CB41-4412-9345-BCF65645F198}" type="pres">
      <dgm:prSet presAssocID="{9DA5D02B-C343-4E5A-9B58-35C759FF264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C32BA2A-3FCA-4E71-B884-08DC06512668}" srcId="{A4B37DBA-41C5-4242-9316-379CD3D3A8C5}" destId="{6D1757A4-03C5-4C76-A0D2-C915BD1B1FCA}" srcOrd="0" destOrd="0" parTransId="{96B88FCF-3447-4912-9DA0-300DCEC1A176}" sibTransId="{47263640-BC5D-4DDF-963D-0217D70026C0}"/>
    <dgm:cxn modelId="{45163D31-BA22-4DED-9741-C1ACD30898A7}" type="presOf" srcId="{924D7FAA-CB8E-498D-AD8E-7631DADDD1DF}" destId="{62E9CDBE-7C8A-4F89-932A-EA181EE9DD86}" srcOrd="1" destOrd="0" presId="urn:microsoft.com/office/officeart/2005/8/layout/pyramid1"/>
    <dgm:cxn modelId="{CC8E6145-7E75-42F9-AF8D-82AE702070BE}" type="presOf" srcId="{A4B37DBA-41C5-4242-9316-379CD3D3A8C5}" destId="{8E34C802-8A7D-4739-9E68-0832B60E5E8B}" srcOrd="0" destOrd="0" presId="urn:microsoft.com/office/officeart/2005/8/layout/pyramid1"/>
    <dgm:cxn modelId="{A312FA7E-9485-47C8-8871-93C4C341E3CF}" srcId="{A4B37DBA-41C5-4242-9316-379CD3D3A8C5}" destId="{924D7FAA-CB8E-498D-AD8E-7631DADDD1DF}" srcOrd="1" destOrd="0" parTransId="{CC416D81-C0F8-4FC3-A50F-A3A703D8BFE3}" sibTransId="{2D4FA3FF-0887-4BC5-B501-4B4BCB680CF9}"/>
    <dgm:cxn modelId="{4B40DE82-392B-43C8-87D2-EA15954C89EE}" type="presOf" srcId="{9DA5D02B-C343-4E5A-9B58-35C759FF2642}" destId="{76DCAF74-CB41-4412-9345-BCF65645F198}" srcOrd="1" destOrd="0" presId="urn:microsoft.com/office/officeart/2005/8/layout/pyramid1"/>
    <dgm:cxn modelId="{1AA633C1-CBE1-491A-975A-1AFF0616A93A}" type="presOf" srcId="{6D1757A4-03C5-4C76-A0D2-C915BD1B1FCA}" destId="{552131E2-DAB5-46ED-8E28-74612249A82E}" srcOrd="0" destOrd="0" presId="urn:microsoft.com/office/officeart/2005/8/layout/pyramid1"/>
    <dgm:cxn modelId="{AE42D3C5-9432-4376-B135-6C7634DDA11C}" type="presOf" srcId="{9DA5D02B-C343-4E5A-9B58-35C759FF2642}" destId="{08EA3D27-A0B3-409A-B48A-EE73549ED678}" srcOrd="0" destOrd="0" presId="urn:microsoft.com/office/officeart/2005/8/layout/pyramid1"/>
    <dgm:cxn modelId="{FA7FFAC7-5DFC-4541-AA08-BB3C5E7B47EB}" srcId="{A4B37DBA-41C5-4242-9316-379CD3D3A8C5}" destId="{9DA5D02B-C343-4E5A-9B58-35C759FF2642}" srcOrd="2" destOrd="0" parTransId="{03ACEF3F-11CA-40EB-806F-87E65988F536}" sibTransId="{8E530C6D-0A4D-4EAE-B280-A5CDFAD9F86D}"/>
    <dgm:cxn modelId="{C020B8DD-18D4-4C15-AAE4-649ECC5BBAE1}" type="presOf" srcId="{6D1757A4-03C5-4C76-A0D2-C915BD1B1FCA}" destId="{F8D3B206-F1E1-499B-98EA-AC9569B18D67}" srcOrd="1" destOrd="0" presId="urn:microsoft.com/office/officeart/2005/8/layout/pyramid1"/>
    <dgm:cxn modelId="{A8D959E9-6F60-4F85-83C3-A093ECECB0A2}" type="presOf" srcId="{924D7FAA-CB8E-498D-AD8E-7631DADDD1DF}" destId="{7F81F1BD-54F1-4B97-9F2B-82C06B19D0EB}" srcOrd="0" destOrd="0" presId="urn:microsoft.com/office/officeart/2005/8/layout/pyramid1"/>
    <dgm:cxn modelId="{27252943-FADB-4E37-A162-F0841FA5AD36}" type="presParOf" srcId="{8E34C802-8A7D-4739-9E68-0832B60E5E8B}" destId="{A36D0786-6B39-4AB8-BA71-D45B4B67A30E}" srcOrd="0" destOrd="0" presId="urn:microsoft.com/office/officeart/2005/8/layout/pyramid1"/>
    <dgm:cxn modelId="{81CD8C66-7190-4DC8-8219-C1B617D06BEB}" type="presParOf" srcId="{A36D0786-6B39-4AB8-BA71-D45B4B67A30E}" destId="{552131E2-DAB5-46ED-8E28-74612249A82E}" srcOrd="0" destOrd="0" presId="urn:microsoft.com/office/officeart/2005/8/layout/pyramid1"/>
    <dgm:cxn modelId="{67EC6A19-29C1-4799-BA70-B1E6984CD436}" type="presParOf" srcId="{A36D0786-6B39-4AB8-BA71-D45B4B67A30E}" destId="{F8D3B206-F1E1-499B-98EA-AC9569B18D67}" srcOrd="1" destOrd="0" presId="urn:microsoft.com/office/officeart/2005/8/layout/pyramid1"/>
    <dgm:cxn modelId="{9B80A110-37E6-4D38-A01E-16E2EE78FC1F}" type="presParOf" srcId="{8E34C802-8A7D-4739-9E68-0832B60E5E8B}" destId="{0F2E5E1E-BD13-43F3-A119-8F96C9F3F6B1}" srcOrd="1" destOrd="0" presId="urn:microsoft.com/office/officeart/2005/8/layout/pyramid1"/>
    <dgm:cxn modelId="{BDDB8B7A-E05D-41A9-AB0B-7DB5DDD2F45A}" type="presParOf" srcId="{0F2E5E1E-BD13-43F3-A119-8F96C9F3F6B1}" destId="{7F81F1BD-54F1-4B97-9F2B-82C06B19D0EB}" srcOrd="0" destOrd="0" presId="urn:microsoft.com/office/officeart/2005/8/layout/pyramid1"/>
    <dgm:cxn modelId="{05E1B039-98A7-41E5-977A-697F2BFF4689}" type="presParOf" srcId="{0F2E5E1E-BD13-43F3-A119-8F96C9F3F6B1}" destId="{62E9CDBE-7C8A-4F89-932A-EA181EE9DD86}" srcOrd="1" destOrd="0" presId="urn:microsoft.com/office/officeart/2005/8/layout/pyramid1"/>
    <dgm:cxn modelId="{AF5C3267-E969-4924-AEFC-FE4FEB1951F4}" type="presParOf" srcId="{8E34C802-8A7D-4739-9E68-0832B60E5E8B}" destId="{FAAAE08B-6B93-4E43-B68E-DE248CF558BB}" srcOrd="2" destOrd="0" presId="urn:microsoft.com/office/officeart/2005/8/layout/pyramid1"/>
    <dgm:cxn modelId="{63A70776-8D02-42A1-A4AF-0C60DD6BE82D}" type="presParOf" srcId="{FAAAE08B-6B93-4E43-B68E-DE248CF558BB}" destId="{08EA3D27-A0B3-409A-B48A-EE73549ED678}" srcOrd="0" destOrd="0" presId="urn:microsoft.com/office/officeart/2005/8/layout/pyramid1"/>
    <dgm:cxn modelId="{86EFD6FC-9A2D-4232-8228-DD332F825F54}" type="presParOf" srcId="{FAAAE08B-6B93-4E43-B68E-DE248CF558BB}" destId="{76DCAF74-CB41-4412-9345-BCF65645F198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B94187B-8A8B-46F7-81EE-126266AE1F4F}" type="doc">
      <dgm:prSet loTypeId="urn:microsoft.com/office/officeart/2005/8/layout/pyramid1" loCatId="pyramid" qsTypeId="urn:microsoft.com/office/officeart/2005/8/quickstyle/simple1" qsCatId="simple" csTypeId="urn:microsoft.com/office/officeart/2005/8/colors/accent1_5" csCatId="accent1" phldr="1"/>
      <dgm:spPr/>
    </dgm:pt>
    <dgm:pt modelId="{8B237EBD-0E2C-4908-861D-8B936782AB30}">
      <dgm:prSet phldrT="[テキスト]" custT="1"/>
      <dgm:spPr/>
      <dgm:t>
        <a:bodyPr/>
        <a:lstStyle/>
        <a:p>
          <a:r>
            <a:rPr lang="ja-JP" altLang="en-US" sz="2000" dirty="0"/>
            <a:t>承認と尊敬</a:t>
          </a:r>
        </a:p>
      </dgm:t>
    </dgm:pt>
    <dgm:pt modelId="{686CC9C2-9CAE-42FB-94FC-D8C61A9A6C16}" type="parTrans" cxnId="{DB137A50-AD0F-48BE-8422-5711BE1A2EA4}">
      <dgm:prSet/>
      <dgm:spPr/>
      <dgm:t>
        <a:bodyPr/>
        <a:lstStyle/>
        <a:p>
          <a:endParaRPr lang="ja-JP" altLang="en-US" sz="1800"/>
        </a:p>
      </dgm:t>
    </dgm:pt>
    <dgm:pt modelId="{71224265-29E3-4DD0-8CBE-ECAE3F3667F0}" type="sibTrans" cxnId="{DB137A50-AD0F-48BE-8422-5711BE1A2EA4}">
      <dgm:prSet/>
      <dgm:spPr/>
      <dgm:t>
        <a:bodyPr/>
        <a:lstStyle/>
        <a:p>
          <a:endParaRPr lang="ja-JP" altLang="en-US" sz="1800"/>
        </a:p>
      </dgm:t>
    </dgm:pt>
    <dgm:pt modelId="{B7C687BC-57F6-4754-A56A-C35756C45C06}">
      <dgm:prSet phldrT="[テキスト]" custT="1"/>
      <dgm:spPr/>
      <dgm:t>
        <a:bodyPr/>
        <a:lstStyle/>
        <a:p>
          <a:r>
            <a:rPr lang="ja-JP" altLang="en-US" sz="2000" dirty="0"/>
            <a:t>安全</a:t>
          </a:r>
        </a:p>
      </dgm:t>
    </dgm:pt>
    <dgm:pt modelId="{AA5F984D-F8EE-4DC4-B4BE-6C8B2D2849C0}" type="parTrans" cxnId="{D6C3027B-F1EF-4B29-B5A3-017214D23028}">
      <dgm:prSet/>
      <dgm:spPr/>
      <dgm:t>
        <a:bodyPr/>
        <a:lstStyle/>
        <a:p>
          <a:endParaRPr lang="ja-JP" altLang="en-US" sz="1800"/>
        </a:p>
      </dgm:t>
    </dgm:pt>
    <dgm:pt modelId="{25A3E870-BE25-4121-963C-8F79A060DB50}" type="sibTrans" cxnId="{D6C3027B-F1EF-4B29-B5A3-017214D23028}">
      <dgm:prSet/>
      <dgm:spPr/>
      <dgm:t>
        <a:bodyPr/>
        <a:lstStyle/>
        <a:p>
          <a:endParaRPr lang="ja-JP" altLang="en-US" sz="1800"/>
        </a:p>
      </dgm:t>
    </dgm:pt>
    <dgm:pt modelId="{E36DAED5-9EC1-4D8B-8DED-991136482546}">
      <dgm:prSet phldrT="[テキスト]" custT="1"/>
      <dgm:spPr/>
      <dgm:t>
        <a:bodyPr/>
        <a:lstStyle/>
        <a:p>
          <a:r>
            <a:rPr lang="ja-JP" altLang="en-US" sz="2000" dirty="0"/>
            <a:t>生理的</a:t>
          </a:r>
        </a:p>
      </dgm:t>
    </dgm:pt>
    <dgm:pt modelId="{2EAB7EF4-4CC9-46E4-A126-22E72718ACC2}" type="parTrans" cxnId="{976F8560-C8B9-489D-A659-294F3485735D}">
      <dgm:prSet/>
      <dgm:spPr/>
      <dgm:t>
        <a:bodyPr/>
        <a:lstStyle/>
        <a:p>
          <a:endParaRPr lang="ja-JP" altLang="en-US" sz="1800"/>
        </a:p>
      </dgm:t>
    </dgm:pt>
    <dgm:pt modelId="{2C2BF37F-3477-4F09-829C-3E7FC18DF9D8}" type="sibTrans" cxnId="{976F8560-C8B9-489D-A659-294F3485735D}">
      <dgm:prSet/>
      <dgm:spPr/>
      <dgm:t>
        <a:bodyPr/>
        <a:lstStyle/>
        <a:p>
          <a:endParaRPr lang="ja-JP" altLang="en-US" sz="1800"/>
        </a:p>
      </dgm:t>
    </dgm:pt>
    <dgm:pt modelId="{477C172F-9063-47B1-9BAF-20F05805856D}">
      <dgm:prSet phldrT="[テキスト]" custT="1"/>
      <dgm:spPr/>
      <dgm:t>
        <a:bodyPr/>
        <a:lstStyle/>
        <a:p>
          <a:r>
            <a:rPr lang="ja-JP" altLang="en-US" sz="2000" dirty="0"/>
            <a:t>帰属と愛情</a:t>
          </a:r>
        </a:p>
      </dgm:t>
    </dgm:pt>
    <dgm:pt modelId="{2C53E4BB-B363-4439-A4FD-64869184D382}" type="parTrans" cxnId="{162A2C17-FA01-486D-B581-B8DBDFC00E95}">
      <dgm:prSet/>
      <dgm:spPr/>
      <dgm:t>
        <a:bodyPr/>
        <a:lstStyle/>
        <a:p>
          <a:endParaRPr lang="ja-JP" altLang="en-US" sz="1800"/>
        </a:p>
      </dgm:t>
    </dgm:pt>
    <dgm:pt modelId="{49DA8EA5-0881-41CF-9ADD-2C5289B516DF}" type="sibTrans" cxnId="{162A2C17-FA01-486D-B581-B8DBDFC00E95}">
      <dgm:prSet/>
      <dgm:spPr/>
      <dgm:t>
        <a:bodyPr/>
        <a:lstStyle/>
        <a:p>
          <a:endParaRPr lang="ja-JP" altLang="en-US" sz="1800"/>
        </a:p>
      </dgm:t>
    </dgm:pt>
    <dgm:pt modelId="{35EE0D8B-F800-4B37-8583-03D331D04F46}">
      <dgm:prSet phldrT="[テキスト]" custT="1"/>
      <dgm:spPr/>
      <dgm:t>
        <a:bodyPr/>
        <a:lstStyle/>
        <a:p>
          <a:r>
            <a:rPr lang="ja-JP" altLang="en-US" sz="2000" dirty="0"/>
            <a:t>自己実現</a:t>
          </a:r>
        </a:p>
      </dgm:t>
    </dgm:pt>
    <dgm:pt modelId="{B51F46E7-4E44-41A3-B11D-6BA29B7607D9}" type="parTrans" cxnId="{21A47EA4-F5BC-4EEC-BF44-5B30F7B01D82}">
      <dgm:prSet/>
      <dgm:spPr/>
      <dgm:t>
        <a:bodyPr/>
        <a:lstStyle/>
        <a:p>
          <a:endParaRPr lang="ja-JP" altLang="en-US" sz="1800"/>
        </a:p>
      </dgm:t>
    </dgm:pt>
    <dgm:pt modelId="{BAD7A359-2FFD-4810-8653-B69B19A41AE1}" type="sibTrans" cxnId="{21A47EA4-F5BC-4EEC-BF44-5B30F7B01D82}">
      <dgm:prSet/>
      <dgm:spPr/>
      <dgm:t>
        <a:bodyPr/>
        <a:lstStyle/>
        <a:p>
          <a:endParaRPr lang="ja-JP" altLang="en-US" sz="1800"/>
        </a:p>
      </dgm:t>
    </dgm:pt>
    <dgm:pt modelId="{BF3B4D58-B661-4095-A69E-3744077F1895}" type="pres">
      <dgm:prSet presAssocID="{BB94187B-8A8B-46F7-81EE-126266AE1F4F}" presName="Name0" presStyleCnt="0">
        <dgm:presLayoutVars>
          <dgm:dir/>
          <dgm:animLvl val="lvl"/>
          <dgm:resizeHandles val="exact"/>
        </dgm:presLayoutVars>
      </dgm:prSet>
      <dgm:spPr/>
    </dgm:pt>
    <dgm:pt modelId="{96F97964-C797-4EBD-BB74-3A860D2ADE9C}" type="pres">
      <dgm:prSet presAssocID="{35EE0D8B-F800-4B37-8583-03D331D04F46}" presName="Name8" presStyleCnt="0"/>
      <dgm:spPr/>
    </dgm:pt>
    <dgm:pt modelId="{EA18F906-D322-4B16-B144-207E97F430C8}" type="pres">
      <dgm:prSet presAssocID="{35EE0D8B-F800-4B37-8583-03D331D04F46}" presName="level" presStyleLbl="node1" presStyleIdx="0" presStyleCnt="5">
        <dgm:presLayoutVars>
          <dgm:chMax val="1"/>
          <dgm:bulletEnabled val="1"/>
        </dgm:presLayoutVars>
      </dgm:prSet>
      <dgm:spPr/>
    </dgm:pt>
    <dgm:pt modelId="{BA93992B-1D3B-4E7D-A0E9-4D5E7FF6B915}" type="pres">
      <dgm:prSet presAssocID="{35EE0D8B-F800-4B37-8583-03D331D04F4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38F6535-546B-411D-90AA-FE39DA0D90D3}" type="pres">
      <dgm:prSet presAssocID="{8B237EBD-0E2C-4908-861D-8B936782AB30}" presName="Name8" presStyleCnt="0"/>
      <dgm:spPr/>
    </dgm:pt>
    <dgm:pt modelId="{DF326730-2644-4490-8052-FEB1FD000E41}" type="pres">
      <dgm:prSet presAssocID="{8B237EBD-0E2C-4908-861D-8B936782AB30}" presName="level" presStyleLbl="node1" presStyleIdx="1" presStyleCnt="5">
        <dgm:presLayoutVars>
          <dgm:chMax val="1"/>
          <dgm:bulletEnabled val="1"/>
        </dgm:presLayoutVars>
      </dgm:prSet>
      <dgm:spPr/>
    </dgm:pt>
    <dgm:pt modelId="{47D2880B-0B42-4E77-9224-15F0A9571A51}" type="pres">
      <dgm:prSet presAssocID="{8B237EBD-0E2C-4908-861D-8B936782AB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2FC644E-16A7-4C1D-843E-7F4AB4D63D38}" type="pres">
      <dgm:prSet presAssocID="{477C172F-9063-47B1-9BAF-20F05805856D}" presName="Name8" presStyleCnt="0"/>
      <dgm:spPr/>
    </dgm:pt>
    <dgm:pt modelId="{105C8F7F-45D1-40EB-9038-EF9351A6428C}" type="pres">
      <dgm:prSet presAssocID="{477C172F-9063-47B1-9BAF-20F05805856D}" presName="level" presStyleLbl="node1" presStyleIdx="2" presStyleCnt="5">
        <dgm:presLayoutVars>
          <dgm:chMax val="1"/>
          <dgm:bulletEnabled val="1"/>
        </dgm:presLayoutVars>
      </dgm:prSet>
      <dgm:spPr/>
    </dgm:pt>
    <dgm:pt modelId="{D78BA3AD-617C-4802-B99A-3D7B13C01A02}" type="pres">
      <dgm:prSet presAssocID="{477C172F-9063-47B1-9BAF-20F05805856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153269B-8A10-4318-B9CF-DC22ABE5E998}" type="pres">
      <dgm:prSet presAssocID="{B7C687BC-57F6-4754-A56A-C35756C45C06}" presName="Name8" presStyleCnt="0"/>
      <dgm:spPr/>
    </dgm:pt>
    <dgm:pt modelId="{1651C602-393B-4C8B-86FA-467FA4CC848D}" type="pres">
      <dgm:prSet presAssocID="{B7C687BC-57F6-4754-A56A-C35756C45C06}" presName="level" presStyleLbl="node1" presStyleIdx="3" presStyleCnt="5">
        <dgm:presLayoutVars>
          <dgm:chMax val="1"/>
          <dgm:bulletEnabled val="1"/>
        </dgm:presLayoutVars>
      </dgm:prSet>
      <dgm:spPr/>
    </dgm:pt>
    <dgm:pt modelId="{D16291D2-361F-46B4-B631-CA42CC155C11}" type="pres">
      <dgm:prSet presAssocID="{B7C687BC-57F6-4754-A56A-C35756C45C0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A459948-1B01-4921-BD3A-37433F894083}" type="pres">
      <dgm:prSet presAssocID="{E36DAED5-9EC1-4D8B-8DED-991136482546}" presName="Name8" presStyleCnt="0"/>
      <dgm:spPr/>
    </dgm:pt>
    <dgm:pt modelId="{3E308785-B686-4AD3-BEFE-FE33B81851AC}" type="pres">
      <dgm:prSet presAssocID="{E36DAED5-9EC1-4D8B-8DED-991136482546}" presName="level" presStyleLbl="node1" presStyleIdx="4" presStyleCnt="5">
        <dgm:presLayoutVars>
          <dgm:chMax val="1"/>
          <dgm:bulletEnabled val="1"/>
        </dgm:presLayoutVars>
      </dgm:prSet>
      <dgm:spPr/>
    </dgm:pt>
    <dgm:pt modelId="{FBE7C0F5-6F5C-40F2-ADD4-E1540A9A882C}" type="pres">
      <dgm:prSet presAssocID="{E36DAED5-9EC1-4D8B-8DED-9911364825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EA3BD16-D3B7-412C-B100-2BFCDD02BEA0}" type="presOf" srcId="{B7C687BC-57F6-4754-A56A-C35756C45C06}" destId="{1651C602-393B-4C8B-86FA-467FA4CC848D}" srcOrd="0" destOrd="0" presId="urn:microsoft.com/office/officeart/2005/8/layout/pyramid1"/>
    <dgm:cxn modelId="{162A2C17-FA01-486D-B581-B8DBDFC00E95}" srcId="{BB94187B-8A8B-46F7-81EE-126266AE1F4F}" destId="{477C172F-9063-47B1-9BAF-20F05805856D}" srcOrd="2" destOrd="0" parTransId="{2C53E4BB-B363-4439-A4FD-64869184D382}" sibTransId="{49DA8EA5-0881-41CF-9ADD-2C5289B516DF}"/>
    <dgm:cxn modelId="{97595F26-74E8-4BF7-904F-07D9C14CB278}" type="presOf" srcId="{477C172F-9063-47B1-9BAF-20F05805856D}" destId="{105C8F7F-45D1-40EB-9038-EF9351A6428C}" srcOrd="0" destOrd="0" presId="urn:microsoft.com/office/officeart/2005/8/layout/pyramid1"/>
    <dgm:cxn modelId="{DBF03333-579F-4FA8-ABA2-1EE104726592}" type="presOf" srcId="{8B237EBD-0E2C-4908-861D-8B936782AB30}" destId="{47D2880B-0B42-4E77-9224-15F0A9571A51}" srcOrd="1" destOrd="0" presId="urn:microsoft.com/office/officeart/2005/8/layout/pyramid1"/>
    <dgm:cxn modelId="{976F8560-C8B9-489D-A659-294F3485735D}" srcId="{BB94187B-8A8B-46F7-81EE-126266AE1F4F}" destId="{E36DAED5-9EC1-4D8B-8DED-991136482546}" srcOrd="4" destOrd="0" parTransId="{2EAB7EF4-4CC9-46E4-A126-22E72718ACC2}" sibTransId="{2C2BF37F-3477-4F09-829C-3E7FC18DF9D8}"/>
    <dgm:cxn modelId="{FF7B0450-A806-48D3-99C6-E7B33C559866}" type="presOf" srcId="{35EE0D8B-F800-4B37-8583-03D331D04F46}" destId="{BA93992B-1D3B-4E7D-A0E9-4D5E7FF6B915}" srcOrd="1" destOrd="0" presId="urn:microsoft.com/office/officeart/2005/8/layout/pyramid1"/>
    <dgm:cxn modelId="{DB137A50-AD0F-48BE-8422-5711BE1A2EA4}" srcId="{BB94187B-8A8B-46F7-81EE-126266AE1F4F}" destId="{8B237EBD-0E2C-4908-861D-8B936782AB30}" srcOrd="1" destOrd="0" parTransId="{686CC9C2-9CAE-42FB-94FC-D8C61A9A6C16}" sibTransId="{71224265-29E3-4DD0-8CBE-ECAE3F3667F0}"/>
    <dgm:cxn modelId="{34245577-5F63-4BF9-A868-2E8BA4379FDA}" type="presOf" srcId="{35EE0D8B-F800-4B37-8583-03D331D04F46}" destId="{EA18F906-D322-4B16-B144-207E97F430C8}" srcOrd="0" destOrd="0" presId="urn:microsoft.com/office/officeart/2005/8/layout/pyramid1"/>
    <dgm:cxn modelId="{77698C58-9A35-431A-B676-CADDCE13F228}" type="presOf" srcId="{BB94187B-8A8B-46F7-81EE-126266AE1F4F}" destId="{BF3B4D58-B661-4095-A69E-3744077F1895}" srcOrd="0" destOrd="0" presId="urn:microsoft.com/office/officeart/2005/8/layout/pyramid1"/>
    <dgm:cxn modelId="{D6C3027B-F1EF-4B29-B5A3-017214D23028}" srcId="{BB94187B-8A8B-46F7-81EE-126266AE1F4F}" destId="{B7C687BC-57F6-4754-A56A-C35756C45C06}" srcOrd="3" destOrd="0" parTransId="{AA5F984D-F8EE-4DC4-B4BE-6C8B2D2849C0}" sibTransId="{25A3E870-BE25-4121-963C-8F79A060DB50}"/>
    <dgm:cxn modelId="{21A47EA4-F5BC-4EEC-BF44-5B30F7B01D82}" srcId="{BB94187B-8A8B-46F7-81EE-126266AE1F4F}" destId="{35EE0D8B-F800-4B37-8583-03D331D04F46}" srcOrd="0" destOrd="0" parTransId="{B51F46E7-4E44-41A3-B11D-6BA29B7607D9}" sibTransId="{BAD7A359-2FFD-4810-8653-B69B19A41AE1}"/>
    <dgm:cxn modelId="{CFD7A7A6-DB73-4D92-A7EE-232297A7A82E}" type="presOf" srcId="{B7C687BC-57F6-4754-A56A-C35756C45C06}" destId="{D16291D2-361F-46B4-B631-CA42CC155C11}" srcOrd="1" destOrd="0" presId="urn:microsoft.com/office/officeart/2005/8/layout/pyramid1"/>
    <dgm:cxn modelId="{FB35E8AD-A2AF-4DA8-AA12-3C165670057E}" type="presOf" srcId="{477C172F-9063-47B1-9BAF-20F05805856D}" destId="{D78BA3AD-617C-4802-B99A-3D7B13C01A02}" srcOrd="1" destOrd="0" presId="urn:microsoft.com/office/officeart/2005/8/layout/pyramid1"/>
    <dgm:cxn modelId="{EB1F79D7-9F18-4608-9579-1D128400E681}" type="presOf" srcId="{E36DAED5-9EC1-4D8B-8DED-991136482546}" destId="{FBE7C0F5-6F5C-40F2-ADD4-E1540A9A882C}" srcOrd="1" destOrd="0" presId="urn:microsoft.com/office/officeart/2005/8/layout/pyramid1"/>
    <dgm:cxn modelId="{5BA644E8-94E6-4248-B6A6-288101721893}" type="presOf" srcId="{E36DAED5-9EC1-4D8B-8DED-991136482546}" destId="{3E308785-B686-4AD3-BEFE-FE33B81851AC}" srcOrd="0" destOrd="0" presId="urn:microsoft.com/office/officeart/2005/8/layout/pyramid1"/>
    <dgm:cxn modelId="{E8211DEC-0F7B-40FF-BAC8-064D7EC1AC38}" type="presOf" srcId="{8B237EBD-0E2C-4908-861D-8B936782AB30}" destId="{DF326730-2644-4490-8052-FEB1FD000E41}" srcOrd="0" destOrd="0" presId="urn:microsoft.com/office/officeart/2005/8/layout/pyramid1"/>
    <dgm:cxn modelId="{CAAE49C5-FBD0-4F29-A162-6B81FD0134CC}" type="presParOf" srcId="{BF3B4D58-B661-4095-A69E-3744077F1895}" destId="{96F97964-C797-4EBD-BB74-3A860D2ADE9C}" srcOrd="0" destOrd="0" presId="urn:microsoft.com/office/officeart/2005/8/layout/pyramid1"/>
    <dgm:cxn modelId="{4525E02B-2047-4384-9CBF-7E866BC972E0}" type="presParOf" srcId="{96F97964-C797-4EBD-BB74-3A860D2ADE9C}" destId="{EA18F906-D322-4B16-B144-207E97F430C8}" srcOrd="0" destOrd="0" presId="urn:microsoft.com/office/officeart/2005/8/layout/pyramid1"/>
    <dgm:cxn modelId="{F24E77EF-8A4C-412F-ACAA-9BFC9BFDA372}" type="presParOf" srcId="{96F97964-C797-4EBD-BB74-3A860D2ADE9C}" destId="{BA93992B-1D3B-4E7D-A0E9-4D5E7FF6B915}" srcOrd="1" destOrd="0" presId="urn:microsoft.com/office/officeart/2005/8/layout/pyramid1"/>
    <dgm:cxn modelId="{6C38049F-BC19-45FA-BB91-977225083C4E}" type="presParOf" srcId="{BF3B4D58-B661-4095-A69E-3744077F1895}" destId="{F38F6535-546B-411D-90AA-FE39DA0D90D3}" srcOrd="1" destOrd="0" presId="urn:microsoft.com/office/officeart/2005/8/layout/pyramid1"/>
    <dgm:cxn modelId="{76837304-00F2-4F2F-9E18-E5BC5B8F638A}" type="presParOf" srcId="{F38F6535-546B-411D-90AA-FE39DA0D90D3}" destId="{DF326730-2644-4490-8052-FEB1FD000E41}" srcOrd="0" destOrd="0" presId="urn:microsoft.com/office/officeart/2005/8/layout/pyramid1"/>
    <dgm:cxn modelId="{7C26B35C-12D8-4124-AEE8-6162F02AFD1C}" type="presParOf" srcId="{F38F6535-546B-411D-90AA-FE39DA0D90D3}" destId="{47D2880B-0B42-4E77-9224-15F0A9571A51}" srcOrd="1" destOrd="0" presId="urn:microsoft.com/office/officeart/2005/8/layout/pyramid1"/>
    <dgm:cxn modelId="{C6F8341A-B75C-49E9-AB8F-01E34A650242}" type="presParOf" srcId="{BF3B4D58-B661-4095-A69E-3744077F1895}" destId="{A2FC644E-16A7-4C1D-843E-7F4AB4D63D38}" srcOrd="2" destOrd="0" presId="urn:microsoft.com/office/officeart/2005/8/layout/pyramid1"/>
    <dgm:cxn modelId="{A67F3071-4D41-4907-8085-34621AF035F4}" type="presParOf" srcId="{A2FC644E-16A7-4C1D-843E-7F4AB4D63D38}" destId="{105C8F7F-45D1-40EB-9038-EF9351A6428C}" srcOrd="0" destOrd="0" presId="urn:microsoft.com/office/officeart/2005/8/layout/pyramid1"/>
    <dgm:cxn modelId="{B1BA780C-07F9-4490-8B19-0FA245CCEEEC}" type="presParOf" srcId="{A2FC644E-16A7-4C1D-843E-7F4AB4D63D38}" destId="{D78BA3AD-617C-4802-B99A-3D7B13C01A02}" srcOrd="1" destOrd="0" presId="urn:microsoft.com/office/officeart/2005/8/layout/pyramid1"/>
    <dgm:cxn modelId="{1157F6F0-27E0-46F7-A85D-48D13CB97908}" type="presParOf" srcId="{BF3B4D58-B661-4095-A69E-3744077F1895}" destId="{1153269B-8A10-4318-B9CF-DC22ABE5E998}" srcOrd="3" destOrd="0" presId="urn:microsoft.com/office/officeart/2005/8/layout/pyramid1"/>
    <dgm:cxn modelId="{82FE6007-3AD5-4C5F-91B8-BE70A5F66A24}" type="presParOf" srcId="{1153269B-8A10-4318-B9CF-DC22ABE5E998}" destId="{1651C602-393B-4C8B-86FA-467FA4CC848D}" srcOrd="0" destOrd="0" presId="urn:microsoft.com/office/officeart/2005/8/layout/pyramid1"/>
    <dgm:cxn modelId="{2E31EE10-063E-4821-AB37-6200291D6EE6}" type="presParOf" srcId="{1153269B-8A10-4318-B9CF-DC22ABE5E998}" destId="{D16291D2-361F-46B4-B631-CA42CC155C11}" srcOrd="1" destOrd="0" presId="urn:microsoft.com/office/officeart/2005/8/layout/pyramid1"/>
    <dgm:cxn modelId="{5EBCAD49-B418-42F8-995F-DE55713FA99D}" type="presParOf" srcId="{BF3B4D58-B661-4095-A69E-3744077F1895}" destId="{AA459948-1B01-4921-BD3A-37433F894083}" srcOrd="4" destOrd="0" presId="urn:microsoft.com/office/officeart/2005/8/layout/pyramid1"/>
    <dgm:cxn modelId="{BB7EC03B-2BED-4D58-9C8C-35D9A511B994}" type="presParOf" srcId="{AA459948-1B01-4921-BD3A-37433F894083}" destId="{3E308785-B686-4AD3-BEFE-FE33B81851AC}" srcOrd="0" destOrd="0" presId="urn:microsoft.com/office/officeart/2005/8/layout/pyramid1"/>
    <dgm:cxn modelId="{E8D8220B-F356-4644-9C4A-D39A24615CCF}" type="presParOf" srcId="{AA459948-1B01-4921-BD3A-37433F894083}" destId="{FBE7C0F5-6F5C-40F2-ADD4-E1540A9A882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B94187B-8A8B-46F7-81EE-126266AE1F4F}" type="doc">
      <dgm:prSet loTypeId="urn:microsoft.com/office/officeart/2005/8/layout/target1" loCatId="relationship" qsTypeId="urn:microsoft.com/office/officeart/2005/8/quickstyle/simple1" qsCatId="simple" csTypeId="urn:microsoft.com/office/officeart/2005/8/colors/accent1_5" csCatId="accent1" phldr="1"/>
      <dgm:spPr/>
    </dgm:pt>
    <dgm:pt modelId="{B7C687BC-57F6-4754-A56A-C35756C45C06}">
      <dgm:prSet phldrT="[テキスト]" custT="1"/>
      <dgm:spPr/>
      <dgm:t>
        <a:bodyPr/>
        <a:lstStyle/>
        <a:p>
          <a:r>
            <a:rPr lang="ja-JP" altLang="en-US" sz="2000" dirty="0"/>
            <a:t>地位・自尊心</a:t>
          </a:r>
        </a:p>
      </dgm:t>
    </dgm:pt>
    <dgm:pt modelId="{AA5F984D-F8EE-4DC4-B4BE-6C8B2D2849C0}" type="parTrans" cxnId="{D6C3027B-F1EF-4B29-B5A3-017214D23028}">
      <dgm:prSet/>
      <dgm:spPr/>
      <dgm:t>
        <a:bodyPr/>
        <a:lstStyle/>
        <a:p>
          <a:endParaRPr lang="ja-JP" altLang="en-US" sz="1800"/>
        </a:p>
      </dgm:t>
    </dgm:pt>
    <dgm:pt modelId="{25A3E870-BE25-4121-963C-8F79A060DB50}" type="sibTrans" cxnId="{D6C3027B-F1EF-4B29-B5A3-017214D23028}">
      <dgm:prSet/>
      <dgm:spPr/>
      <dgm:t>
        <a:bodyPr/>
        <a:lstStyle/>
        <a:p>
          <a:endParaRPr lang="ja-JP" altLang="en-US" sz="1800"/>
        </a:p>
      </dgm:t>
    </dgm:pt>
    <dgm:pt modelId="{35EE0D8B-F800-4B37-8583-03D331D04F46}">
      <dgm:prSet phldrT="[テキスト]" custT="1"/>
      <dgm:spPr/>
      <dgm:t>
        <a:bodyPr/>
        <a:lstStyle/>
        <a:p>
          <a:r>
            <a:rPr lang="ja-JP" altLang="en-US" sz="2000" dirty="0"/>
            <a:t>子育て、配偶者維持・獲得</a:t>
          </a:r>
        </a:p>
      </dgm:t>
    </dgm:pt>
    <dgm:pt modelId="{B51F46E7-4E44-41A3-B11D-6BA29B7607D9}" type="parTrans" cxnId="{21A47EA4-F5BC-4EEC-BF44-5B30F7B01D82}">
      <dgm:prSet/>
      <dgm:spPr/>
      <dgm:t>
        <a:bodyPr/>
        <a:lstStyle/>
        <a:p>
          <a:endParaRPr lang="ja-JP" altLang="en-US" sz="1800"/>
        </a:p>
      </dgm:t>
    </dgm:pt>
    <dgm:pt modelId="{BAD7A359-2FFD-4810-8653-B69B19A41AE1}" type="sibTrans" cxnId="{21A47EA4-F5BC-4EEC-BF44-5B30F7B01D82}">
      <dgm:prSet/>
      <dgm:spPr/>
      <dgm:t>
        <a:bodyPr/>
        <a:lstStyle/>
        <a:p>
          <a:endParaRPr lang="ja-JP" altLang="en-US" sz="1800"/>
        </a:p>
      </dgm:t>
    </dgm:pt>
    <dgm:pt modelId="{52889978-6EC7-450C-B3F5-98EBBC29CB3D}">
      <dgm:prSet phldrT="[テキスト]" custT="1"/>
      <dgm:spPr/>
      <dgm:t>
        <a:bodyPr/>
        <a:lstStyle/>
        <a:p>
          <a:r>
            <a:rPr lang="ja-JP" altLang="en-US" sz="2000" dirty="0"/>
            <a:t>所属</a:t>
          </a:r>
        </a:p>
      </dgm:t>
    </dgm:pt>
    <dgm:pt modelId="{B63C0859-AEF1-466E-B284-439CF59F93C2}" type="parTrans" cxnId="{B5E2C08B-7C11-4F73-86BA-4B519825E8FD}">
      <dgm:prSet/>
      <dgm:spPr/>
      <dgm:t>
        <a:bodyPr/>
        <a:lstStyle/>
        <a:p>
          <a:endParaRPr kumimoji="1" lang="ja-JP" altLang="en-US" sz="1400"/>
        </a:p>
      </dgm:t>
    </dgm:pt>
    <dgm:pt modelId="{54C1E620-067A-4834-818E-414B81191D97}" type="sibTrans" cxnId="{B5E2C08B-7C11-4F73-86BA-4B519825E8FD}">
      <dgm:prSet/>
      <dgm:spPr/>
      <dgm:t>
        <a:bodyPr/>
        <a:lstStyle/>
        <a:p>
          <a:endParaRPr kumimoji="1" lang="ja-JP" altLang="en-US" sz="1400"/>
        </a:p>
      </dgm:t>
    </dgm:pt>
    <dgm:pt modelId="{FB93299E-9DF1-4DEA-8417-5CB4111F423D}">
      <dgm:prSet phldrT="[テキスト]" custT="1"/>
      <dgm:spPr/>
      <dgm:t>
        <a:bodyPr/>
        <a:lstStyle/>
        <a:p>
          <a:r>
            <a:rPr lang="ja-JP" altLang="en-US" sz="2000" dirty="0"/>
            <a:t>自己防衛</a:t>
          </a:r>
        </a:p>
      </dgm:t>
    </dgm:pt>
    <dgm:pt modelId="{673ABA75-EA49-464A-BE19-77CEC15A4967}" type="parTrans" cxnId="{F2866169-4527-4A49-9DD5-3E9E5A57FDBE}">
      <dgm:prSet/>
      <dgm:spPr/>
      <dgm:t>
        <a:bodyPr/>
        <a:lstStyle/>
        <a:p>
          <a:endParaRPr kumimoji="1" lang="ja-JP" altLang="en-US" sz="1400"/>
        </a:p>
      </dgm:t>
    </dgm:pt>
    <dgm:pt modelId="{ECD6787F-4755-4055-BEDC-0745E52E603E}" type="sibTrans" cxnId="{F2866169-4527-4A49-9DD5-3E9E5A57FDBE}">
      <dgm:prSet/>
      <dgm:spPr/>
      <dgm:t>
        <a:bodyPr/>
        <a:lstStyle/>
        <a:p>
          <a:endParaRPr kumimoji="1" lang="ja-JP" altLang="en-US" sz="1400"/>
        </a:p>
      </dgm:t>
    </dgm:pt>
    <dgm:pt modelId="{975C6D34-4776-48F2-A221-3BB83CFFE1A8}">
      <dgm:prSet phldrT="[テキスト]" custT="1"/>
      <dgm:spPr/>
      <dgm:t>
        <a:bodyPr/>
        <a:lstStyle/>
        <a:p>
          <a:r>
            <a:rPr lang="ja-JP" altLang="en-US" sz="2000" dirty="0"/>
            <a:t>生理的</a:t>
          </a:r>
        </a:p>
      </dgm:t>
    </dgm:pt>
    <dgm:pt modelId="{B2EE1AB0-A6A7-4E68-A3C2-1D71C051C7F5}" type="parTrans" cxnId="{65B75572-9F1F-4976-9581-4647C77EB88F}">
      <dgm:prSet/>
      <dgm:spPr/>
      <dgm:t>
        <a:bodyPr/>
        <a:lstStyle/>
        <a:p>
          <a:endParaRPr kumimoji="1" lang="ja-JP" altLang="en-US" sz="1400"/>
        </a:p>
      </dgm:t>
    </dgm:pt>
    <dgm:pt modelId="{32FE8177-06B9-472F-BA07-72DD6D12A913}" type="sibTrans" cxnId="{65B75572-9F1F-4976-9581-4647C77EB88F}">
      <dgm:prSet/>
      <dgm:spPr/>
      <dgm:t>
        <a:bodyPr/>
        <a:lstStyle/>
        <a:p>
          <a:endParaRPr kumimoji="1" lang="ja-JP" altLang="en-US" sz="1400"/>
        </a:p>
      </dgm:t>
    </dgm:pt>
    <dgm:pt modelId="{2E5E8AFA-444C-43B2-8657-738AD9FD7B45}" type="pres">
      <dgm:prSet presAssocID="{BB94187B-8A8B-46F7-81EE-126266AE1F4F}" presName="composite" presStyleCnt="0">
        <dgm:presLayoutVars>
          <dgm:chMax val="5"/>
          <dgm:dir/>
          <dgm:resizeHandles val="exact"/>
        </dgm:presLayoutVars>
      </dgm:prSet>
      <dgm:spPr/>
    </dgm:pt>
    <dgm:pt modelId="{7FE03C81-E2D5-46C3-B1D9-CC06D96E9D1D}" type="pres">
      <dgm:prSet presAssocID="{35EE0D8B-F800-4B37-8583-03D331D04F46}" presName="circle1" presStyleLbl="lnNode1" presStyleIdx="0" presStyleCnt="5"/>
      <dgm:spPr/>
    </dgm:pt>
    <dgm:pt modelId="{2050D548-D3B3-4F2C-8BBF-45C2867ED935}" type="pres">
      <dgm:prSet presAssocID="{35EE0D8B-F800-4B37-8583-03D331D04F46}" presName="text1" presStyleLbl="revTx" presStyleIdx="0" presStyleCnt="5">
        <dgm:presLayoutVars>
          <dgm:bulletEnabled val="1"/>
        </dgm:presLayoutVars>
      </dgm:prSet>
      <dgm:spPr/>
    </dgm:pt>
    <dgm:pt modelId="{345BED52-ACD3-41D8-B866-FCD1EC942E41}" type="pres">
      <dgm:prSet presAssocID="{35EE0D8B-F800-4B37-8583-03D331D04F46}" presName="line1" presStyleLbl="callout" presStyleIdx="0" presStyleCnt="10"/>
      <dgm:spPr/>
    </dgm:pt>
    <dgm:pt modelId="{EC521F3F-1CC0-44DF-B154-ED75E26B493E}" type="pres">
      <dgm:prSet presAssocID="{35EE0D8B-F800-4B37-8583-03D331D04F46}" presName="d1" presStyleLbl="callout" presStyleIdx="1" presStyleCnt="10"/>
      <dgm:spPr/>
    </dgm:pt>
    <dgm:pt modelId="{3DA7FC90-BE70-4BC0-8315-4D96EFF54E6B}" type="pres">
      <dgm:prSet presAssocID="{B7C687BC-57F6-4754-A56A-C35756C45C06}" presName="circle2" presStyleLbl="lnNode1" presStyleIdx="1" presStyleCnt="5"/>
      <dgm:spPr/>
    </dgm:pt>
    <dgm:pt modelId="{77B2D355-7D5E-4A3D-9F64-D00708DDFC68}" type="pres">
      <dgm:prSet presAssocID="{B7C687BC-57F6-4754-A56A-C35756C45C06}" presName="text2" presStyleLbl="revTx" presStyleIdx="1" presStyleCnt="5">
        <dgm:presLayoutVars>
          <dgm:bulletEnabled val="1"/>
        </dgm:presLayoutVars>
      </dgm:prSet>
      <dgm:spPr/>
    </dgm:pt>
    <dgm:pt modelId="{29C7D8DB-7547-43A3-97E4-0CBDD518634B}" type="pres">
      <dgm:prSet presAssocID="{B7C687BC-57F6-4754-A56A-C35756C45C06}" presName="line2" presStyleLbl="callout" presStyleIdx="2" presStyleCnt="10"/>
      <dgm:spPr/>
    </dgm:pt>
    <dgm:pt modelId="{3DA4B554-65CA-430F-80B8-3064F42321B4}" type="pres">
      <dgm:prSet presAssocID="{B7C687BC-57F6-4754-A56A-C35756C45C06}" presName="d2" presStyleLbl="callout" presStyleIdx="3" presStyleCnt="10"/>
      <dgm:spPr/>
    </dgm:pt>
    <dgm:pt modelId="{0C7DEB37-447D-430E-82BA-0F56F302BFB9}" type="pres">
      <dgm:prSet presAssocID="{52889978-6EC7-450C-B3F5-98EBBC29CB3D}" presName="circle3" presStyleLbl="lnNode1" presStyleIdx="2" presStyleCnt="5"/>
      <dgm:spPr/>
    </dgm:pt>
    <dgm:pt modelId="{A6362BEE-9EE4-44E1-8215-A29D0BE7871A}" type="pres">
      <dgm:prSet presAssocID="{52889978-6EC7-450C-B3F5-98EBBC29CB3D}" presName="text3" presStyleLbl="revTx" presStyleIdx="2" presStyleCnt="5">
        <dgm:presLayoutVars>
          <dgm:bulletEnabled val="1"/>
        </dgm:presLayoutVars>
      </dgm:prSet>
      <dgm:spPr/>
    </dgm:pt>
    <dgm:pt modelId="{21A63D3A-70E2-482D-9768-7C5A1E0CA732}" type="pres">
      <dgm:prSet presAssocID="{52889978-6EC7-450C-B3F5-98EBBC29CB3D}" presName="line3" presStyleLbl="callout" presStyleIdx="4" presStyleCnt="10"/>
      <dgm:spPr/>
    </dgm:pt>
    <dgm:pt modelId="{5BDFE92E-A98A-47F8-9FF9-D47D62383DD8}" type="pres">
      <dgm:prSet presAssocID="{52889978-6EC7-450C-B3F5-98EBBC29CB3D}" presName="d3" presStyleLbl="callout" presStyleIdx="5" presStyleCnt="10"/>
      <dgm:spPr/>
    </dgm:pt>
    <dgm:pt modelId="{F8D7DECC-DA2C-4F10-88F0-FF2FCD0DCDB3}" type="pres">
      <dgm:prSet presAssocID="{FB93299E-9DF1-4DEA-8417-5CB4111F423D}" presName="circle4" presStyleLbl="lnNode1" presStyleIdx="3" presStyleCnt="5"/>
      <dgm:spPr/>
    </dgm:pt>
    <dgm:pt modelId="{FBFF7419-6D18-4F62-8526-049141878431}" type="pres">
      <dgm:prSet presAssocID="{FB93299E-9DF1-4DEA-8417-5CB4111F423D}" presName="text4" presStyleLbl="revTx" presStyleIdx="3" presStyleCnt="5">
        <dgm:presLayoutVars>
          <dgm:bulletEnabled val="1"/>
        </dgm:presLayoutVars>
      </dgm:prSet>
      <dgm:spPr/>
    </dgm:pt>
    <dgm:pt modelId="{6A993331-EE9E-4F09-ADB9-182FBD0CD551}" type="pres">
      <dgm:prSet presAssocID="{FB93299E-9DF1-4DEA-8417-5CB4111F423D}" presName="line4" presStyleLbl="callout" presStyleIdx="6" presStyleCnt="10"/>
      <dgm:spPr/>
    </dgm:pt>
    <dgm:pt modelId="{BA4E74D0-D496-4EB4-874E-21EB1091B8C3}" type="pres">
      <dgm:prSet presAssocID="{FB93299E-9DF1-4DEA-8417-5CB4111F423D}" presName="d4" presStyleLbl="callout" presStyleIdx="7" presStyleCnt="10"/>
      <dgm:spPr/>
    </dgm:pt>
    <dgm:pt modelId="{512F3EE7-4C1A-4B75-8BE8-EEBB2B72D70A}" type="pres">
      <dgm:prSet presAssocID="{975C6D34-4776-48F2-A221-3BB83CFFE1A8}" presName="circle5" presStyleLbl="lnNode1" presStyleIdx="4" presStyleCnt="5"/>
      <dgm:spPr/>
    </dgm:pt>
    <dgm:pt modelId="{3BC0A98F-5899-4454-A08C-970E042D1613}" type="pres">
      <dgm:prSet presAssocID="{975C6D34-4776-48F2-A221-3BB83CFFE1A8}" presName="text5" presStyleLbl="revTx" presStyleIdx="4" presStyleCnt="5">
        <dgm:presLayoutVars>
          <dgm:bulletEnabled val="1"/>
        </dgm:presLayoutVars>
      </dgm:prSet>
      <dgm:spPr/>
    </dgm:pt>
    <dgm:pt modelId="{0101123E-184C-47BE-9B5E-42828E126F7D}" type="pres">
      <dgm:prSet presAssocID="{975C6D34-4776-48F2-A221-3BB83CFFE1A8}" presName="line5" presStyleLbl="callout" presStyleIdx="8" presStyleCnt="10"/>
      <dgm:spPr/>
    </dgm:pt>
    <dgm:pt modelId="{2E3DBB40-A49A-4810-A205-88229E57E7C3}" type="pres">
      <dgm:prSet presAssocID="{975C6D34-4776-48F2-A221-3BB83CFFE1A8}" presName="d5" presStyleLbl="callout" presStyleIdx="9" presStyleCnt="10"/>
      <dgm:spPr/>
    </dgm:pt>
  </dgm:ptLst>
  <dgm:cxnLst>
    <dgm:cxn modelId="{67AE0C18-D19B-4B78-990D-E9FB05F0A1C0}" type="presOf" srcId="{35EE0D8B-F800-4B37-8583-03D331D04F46}" destId="{2050D548-D3B3-4F2C-8BBF-45C2867ED935}" srcOrd="0" destOrd="0" presId="urn:microsoft.com/office/officeart/2005/8/layout/target1"/>
    <dgm:cxn modelId="{896FD019-8D59-4E3F-A8B7-EB0F40CED7DF}" type="presOf" srcId="{B7C687BC-57F6-4754-A56A-C35756C45C06}" destId="{77B2D355-7D5E-4A3D-9F64-D00708DDFC68}" srcOrd="0" destOrd="0" presId="urn:microsoft.com/office/officeart/2005/8/layout/target1"/>
    <dgm:cxn modelId="{A1500660-4BE9-4AFC-BD2E-FE80C6CFBB87}" type="presOf" srcId="{FB93299E-9DF1-4DEA-8417-5CB4111F423D}" destId="{FBFF7419-6D18-4F62-8526-049141878431}" srcOrd="0" destOrd="0" presId="urn:microsoft.com/office/officeart/2005/8/layout/target1"/>
    <dgm:cxn modelId="{F2866169-4527-4A49-9DD5-3E9E5A57FDBE}" srcId="{BB94187B-8A8B-46F7-81EE-126266AE1F4F}" destId="{FB93299E-9DF1-4DEA-8417-5CB4111F423D}" srcOrd="3" destOrd="0" parTransId="{673ABA75-EA49-464A-BE19-77CEC15A4967}" sibTransId="{ECD6787F-4755-4055-BEDC-0745E52E603E}"/>
    <dgm:cxn modelId="{65B75572-9F1F-4976-9581-4647C77EB88F}" srcId="{BB94187B-8A8B-46F7-81EE-126266AE1F4F}" destId="{975C6D34-4776-48F2-A221-3BB83CFFE1A8}" srcOrd="4" destOrd="0" parTransId="{B2EE1AB0-A6A7-4E68-A3C2-1D71C051C7F5}" sibTransId="{32FE8177-06B9-472F-BA07-72DD6D12A913}"/>
    <dgm:cxn modelId="{133F1153-1D65-4F12-8036-1791C41AB3D7}" type="presOf" srcId="{52889978-6EC7-450C-B3F5-98EBBC29CB3D}" destId="{A6362BEE-9EE4-44E1-8215-A29D0BE7871A}" srcOrd="0" destOrd="0" presId="urn:microsoft.com/office/officeart/2005/8/layout/target1"/>
    <dgm:cxn modelId="{D6C3027B-F1EF-4B29-B5A3-017214D23028}" srcId="{BB94187B-8A8B-46F7-81EE-126266AE1F4F}" destId="{B7C687BC-57F6-4754-A56A-C35756C45C06}" srcOrd="1" destOrd="0" parTransId="{AA5F984D-F8EE-4DC4-B4BE-6C8B2D2849C0}" sibTransId="{25A3E870-BE25-4121-963C-8F79A060DB50}"/>
    <dgm:cxn modelId="{B5E2C08B-7C11-4F73-86BA-4B519825E8FD}" srcId="{BB94187B-8A8B-46F7-81EE-126266AE1F4F}" destId="{52889978-6EC7-450C-B3F5-98EBBC29CB3D}" srcOrd="2" destOrd="0" parTransId="{B63C0859-AEF1-466E-B284-439CF59F93C2}" sibTransId="{54C1E620-067A-4834-818E-414B81191D97}"/>
    <dgm:cxn modelId="{21A47EA4-F5BC-4EEC-BF44-5B30F7B01D82}" srcId="{BB94187B-8A8B-46F7-81EE-126266AE1F4F}" destId="{35EE0D8B-F800-4B37-8583-03D331D04F46}" srcOrd="0" destOrd="0" parTransId="{B51F46E7-4E44-41A3-B11D-6BA29B7607D9}" sibTransId="{BAD7A359-2FFD-4810-8653-B69B19A41AE1}"/>
    <dgm:cxn modelId="{608F02C2-9881-470D-8A35-D812B8474B99}" type="presOf" srcId="{975C6D34-4776-48F2-A221-3BB83CFFE1A8}" destId="{3BC0A98F-5899-4454-A08C-970E042D1613}" srcOrd="0" destOrd="0" presId="urn:microsoft.com/office/officeart/2005/8/layout/target1"/>
    <dgm:cxn modelId="{1920F6C8-FA0F-499F-B8EC-6B2F1A5FC7B0}" type="presOf" srcId="{BB94187B-8A8B-46F7-81EE-126266AE1F4F}" destId="{2E5E8AFA-444C-43B2-8657-738AD9FD7B45}" srcOrd="0" destOrd="0" presId="urn:microsoft.com/office/officeart/2005/8/layout/target1"/>
    <dgm:cxn modelId="{61279186-9A36-4868-929F-FF60127E5AC0}" type="presParOf" srcId="{2E5E8AFA-444C-43B2-8657-738AD9FD7B45}" destId="{7FE03C81-E2D5-46C3-B1D9-CC06D96E9D1D}" srcOrd="0" destOrd="0" presId="urn:microsoft.com/office/officeart/2005/8/layout/target1"/>
    <dgm:cxn modelId="{71298FEF-530A-4AAB-B8AA-447E186B5E7A}" type="presParOf" srcId="{2E5E8AFA-444C-43B2-8657-738AD9FD7B45}" destId="{2050D548-D3B3-4F2C-8BBF-45C2867ED935}" srcOrd="1" destOrd="0" presId="urn:microsoft.com/office/officeart/2005/8/layout/target1"/>
    <dgm:cxn modelId="{25A3F4FB-B424-49C9-9BBC-64450C31133D}" type="presParOf" srcId="{2E5E8AFA-444C-43B2-8657-738AD9FD7B45}" destId="{345BED52-ACD3-41D8-B866-FCD1EC942E41}" srcOrd="2" destOrd="0" presId="urn:microsoft.com/office/officeart/2005/8/layout/target1"/>
    <dgm:cxn modelId="{92D70E1A-00E1-48E2-8C46-591E4B3922FB}" type="presParOf" srcId="{2E5E8AFA-444C-43B2-8657-738AD9FD7B45}" destId="{EC521F3F-1CC0-44DF-B154-ED75E26B493E}" srcOrd="3" destOrd="0" presId="urn:microsoft.com/office/officeart/2005/8/layout/target1"/>
    <dgm:cxn modelId="{32E81F1A-1A17-437C-8F81-E29153FD87DD}" type="presParOf" srcId="{2E5E8AFA-444C-43B2-8657-738AD9FD7B45}" destId="{3DA7FC90-BE70-4BC0-8315-4D96EFF54E6B}" srcOrd="4" destOrd="0" presId="urn:microsoft.com/office/officeart/2005/8/layout/target1"/>
    <dgm:cxn modelId="{E38F5168-8425-489A-B6C3-525A7A13954B}" type="presParOf" srcId="{2E5E8AFA-444C-43B2-8657-738AD9FD7B45}" destId="{77B2D355-7D5E-4A3D-9F64-D00708DDFC68}" srcOrd="5" destOrd="0" presId="urn:microsoft.com/office/officeart/2005/8/layout/target1"/>
    <dgm:cxn modelId="{04510D5D-6043-423F-AF0D-5FDBC871AA88}" type="presParOf" srcId="{2E5E8AFA-444C-43B2-8657-738AD9FD7B45}" destId="{29C7D8DB-7547-43A3-97E4-0CBDD518634B}" srcOrd="6" destOrd="0" presId="urn:microsoft.com/office/officeart/2005/8/layout/target1"/>
    <dgm:cxn modelId="{0EF7431C-8DB6-4819-8226-0C2B2EDD0973}" type="presParOf" srcId="{2E5E8AFA-444C-43B2-8657-738AD9FD7B45}" destId="{3DA4B554-65CA-430F-80B8-3064F42321B4}" srcOrd="7" destOrd="0" presId="urn:microsoft.com/office/officeart/2005/8/layout/target1"/>
    <dgm:cxn modelId="{AC61E46B-83B7-4071-A767-3B8CF7ADF286}" type="presParOf" srcId="{2E5E8AFA-444C-43B2-8657-738AD9FD7B45}" destId="{0C7DEB37-447D-430E-82BA-0F56F302BFB9}" srcOrd="8" destOrd="0" presId="urn:microsoft.com/office/officeart/2005/8/layout/target1"/>
    <dgm:cxn modelId="{FD3D83AB-F4F5-4CBB-908A-DF14695D6EFF}" type="presParOf" srcId="{2E5E8AFA-444C-43B2-8657-738AD9FD7B45}" destId="{A6362BEE-9EE4-44E1-8215-A29D0BE7871A}" srcOrd="9" destOrd="0" presId="urn:microsoft.com/office/officeart/2005/8/layout/target1"/>
    <dgm:cxn modelId="{DBBF599D-6C9B-4B88-B626-49B90A3F77FF}" type="presParOf" srcId="{2E5E8AFA-444C-43B2-8657-738AD9FD7B45}" destId="{21A63D3A-70E2-482D-9768-7C5A1E0CA732}" srcOrd="10" destOrd="0" presId="urn:microsoft.com/office/officeart/2005/8/layout/target1"/>
    <dgm:cxn modelId="{D8AD2362-1C59-4733-91AA-F7CD1C3439E4}" type="presParOf" srcId="{2E5E8AFA-444C-43B2-8657-738AD9FD7B45}" destId="{5BDFE92E-A98A-47F8-9FF9-D47D62383DD8}" srcOrd="11" destOrd="0" presId="urn:microsoft.com/office/officeart/2005/8/layout/target1"/>
    <dgm:cxn modelId="{E6F25025-9FF7-4A85-8436-3150E3313F8F}" type="presParOf" srcId="{2E5E8AFA-444C-43B2-8657-738AD9FD7B45}" destId="{F8D7DECC-DA2C-4F10-88F0-FF2FCD0DCDB3}" srcOrd="12" destOrd="0" presId="urn:microsoft.com/office/officeart/2005/8/layout/target1"/>
    <dgm:cxn modelId="{F0405497-351C-4904-A9F5-6885A28D62CC}" type="presParOf" srcId="{2E5E8AFA-444C-43B2-8657-738AD9FD7B45}" destId="{FBFF7419-6D18-4F62-8526-049141878431}" srcOrd="13" destOrd="0" presId="urn:microsoft.com/office/officeart/2005/8/layout/target1"/>
    <dgm:cxn modelId="{8D40C5AE-B7C6-48F3-A90F-AEA48FC0DE4A}" type="presParOf" srcId="{2E5E8AFA-444C-43B2-8657-738AD9FD7B45}" destId="{6A993331-EE9E-4F09-ADB9-182FBD0CD551}" srcOrd="14" destOrd="0" presId="urn:microsoft.com/office/officeart/2005/8/layout/target1"/>
    <dgm:cxn modelId="{771FA4CC-52F9-407F-A2AC-63173E2D5119}" type="presParOf" srcId="{2E5E8AFA-444C-43B2-8657-738AD9FD7B45}" destId="{BA4E74D0-D496-4EB4-874E-21EB1091B8C3}" srcOrd="15" destOrd="0" presId="urn:microsoft.com/office/officeart/2005/8/layout/target1"/>
    <dgm:cxn modelId="{8135F218-AA4C-41F4-AB1A-A2AA71AC6527}" type="presParOf" srcId="{2E5E8AFA-444C-43B2-8657-738AD9FD7B45}" destId="{512F3EE7-4C1A-4B75-8BE8-EEBB2B72D70A}" srcOrd="16" destOrd="0" presId="urn:microsoft.com/office/officeart/2005/8/layout/target1"/>
    <dgm:cxn modelId="{8F5D98F8-1633-458C-BA38-1B69482E438E}" type="presParOf" srcId="{2E5E8AFA-444C-43B2-8657-738AD9FD7B45}" destId="{3BC0A98F-5899-4454-A08C-970E042D1613}" srcOrd="17" destOrd="0" presId="urn:microsoft.com/office/officeart/2005/8/layout/target1"/>
    <dgm:cxn modelId="{01831B82-5DB5-4B6F-8729-F4D55024E2C6}" type="presParOf" srcId="{2E5E8AFA-444C-43B2-8657-738AD9FD7B45}" destId="{0101123E-184C-47BE-9B5E-42828E126F7D}" srcOrd="18" destOrd="0" presId="urn:microsoft.com/office/officeart/2005/8/layout/target1"/>
    <dgm:cxn modelId="{FDB1AFA1-4778-466F-AE39-95E9AF4FCF9C}" type="presParOf" srcId="{2E5E8AFA-444C-43B2-8657-738AD9FD7B45}" destId="{2E3DBB40-A49A-4810-A205-88229E57E7C3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0CEBB12-16C1-4821-A91F-ACC7CA66C9FA}" type="doc">
      <dgm:prSet loTypeId="urn:microsoft.com/office/officeart/2005/8/layout/venn2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4391A35D-CF47-463B-85DA-B2F47123C844}">
      <dgm:prSet phldrT="[テキスト]" custT="1"/>
      <dgm:spPr/>
      <dgm:t>
        <a:bodyPr/>
        <a:lstStyle/>
        <a:p>
          <a:r>
            <a:rPr kumimoji="1" lang="ja-JP" altLang="en-US" sz="4400" dirty="0"/>
            <a:t>欲望</a:t>
          </a:r>
        </a:p>
      </dgm:t>
    </dgm:pt>
    <dgm:pt modelId="{700BE972-C2E2-4684-B4D5-88ABD9BC486C}" type="parTrans" cxnId="{F88EFEE4-ACD9-44CD-8405-7BF85C2ABF7F}">
      <dgm:prSet/>
      <dgm:spPr/>
      <dgm:t>
        <a:bodyPr/>
        <a:lstStyle/>
        <a:p>
          <a:endParaRPr kumimoji="1" lang="ja-JP" altLang="en-US" sz="4000"/>
        </a:p>
      </dgm:t>
    </dgm:pt>
    <dgm:pt modelId="{AA3D6D0A-D6AE-4CC1-8C06-0C1BEA9F1299}" type="sibTrans" cxnId="{F88EFEE4-ACD9-44CD-8405-7BF85C2ABF7F}">
      <dgm:prSet/>
      <dgm:spPr/>
      <dgm:t>
        <a:bodyPr/>
        <a:lstStyle/>
        <a:p>
          <a:endParaRPr kumimoji="1" lang="ja-JP" altLang="en-US" sz="4000"/>
        </a:p>
      </dgm:t>
    </dgm:pt>
    <dgm:pt modelId="{BA616BBB-B693-4B29-B4A7-76F38F791B80}">
      <dgm:prSet phldrT="[テキスト]" custT="1"/>
      <dgm:spPr/>
      <dgm:t>
        <a:bodyPr/>
        <a:lstStyle/>
        <a:p>
          <a:r>
            <a:rPr kumimoji="1" lang="ja-JP" altLang="en-US" sz="4400"/>
            <a:t>課題</a:t>
          </a:r>
          <a:r>
            <a:rPr kumimoji="1" lang="ja-JP" altLang="en-US" sz="4400" dirty="0"/>
            <a:t>、ニーズ</a:t>
          </a:r>
        </a:p>
      </dgm:t>
    </dgm:pt>
    <dgm:pt modelId="{BB45290B-0A05-4A66-93AD-62A80802A64B}" type="parTrans" cxnId="{E1EC7207-1AF3-4C79-B855-C9B58DED5A1A}">
      <dgm:prSet/>
      <dgm:spPr/>
      <dgm:t>
        <a:bodyPr/>
        <a:lstStyle/>
        <a:p>
          <a:endParaRPr kumimoji="1" lang="ja-JP" altLang="en-US" sz="4000"/>
        </a:p>
      </dgm:t>
    </dgm:pt>
    <dgm:pt modelId="{9262D942-C065-4E8A-86F2-D296CB7CA644}" type="sibTrans" cxnId="{E1EC7207-1AF3-4C79-B855-C9B58DED5A1A}">
      <dgm:prSet/>
      <dgm:spPr/>
      <dgm:t>
        <a:bodyPr/>
        <a:lstStyle/>
        <a:p>
          <a:endParaRPr kumimoji="1" lang="ja-JP" altLang="en-US" sz="4000"/>
        </a:p>
      </dgm:t>
    </dgm:pt>
    <dgm:pt modelId="{67E70EA1-321C-421B-89CC-B7066147EF0F}" type="pres">
      <dgm:prSet presAssocID="{C0CEBB12-16C1-4821-A91F-ACC7CA66C9FA}" presName="Name0" presStyleCnt="0">
        <dgm:presLayoutVars>
          <dgm:chMax val="7"/>
          <dgm:resizeHandles val="exact"/>
        </dgm:presLayoutVars>
      </dgm:prSet>
      <dgm:spPr/>
    </dgm:pt>
    <dgm:pt modelId="{64F3612E-493E-4B3B-9D32-D844032A7360}" type="pres">
      <dgm:prSet presAssocID="{C0CEBB12-16C1-4821-A91F-ACC7CA66C9FA}" presName="comp1" presStyleCnt="0"/>
      <dgm:spPr/>
    </dgm:pt>
    <dgm:pt modelId="{16BE7B13-3356-483E-9E8D-C7481F06DE14}" type="pres">
      <dgm:prSet presAssocID="{C0CEBB12-16C1-4821-A91F-ACC7CA66C9FA}" presName="circle1" presStyleLbl="node1" presStyleIdx="0" presStyleCnt="2"/>
      <dgm:spPr/>
    </dgm:pt>
    <dgm:pt modelId="{841FC73C-E213-4ECD-A9F7-E52D58054877}" type="pres">
      <dgm:prSet presAssocID="{C0CEBB12-16C1-4821-A91F-ACC7CA66C9FA}" presName="c1text" presStyleLbl="node1" presStyleIdx="0" presStyleCnt="2">
        <dgm:presLayoutVars>
          <dgm:bulletEnabled val="1"/>
        </dgm:presLayoutVars>
      </dgm:prSet>
      <dgm:spPr/>
    </dgm:pt>
    <dgm:pt modelId="{EC7E6D73-816F-44AE-A76D-3986A712F7D4}" type="pres">
      <dgm:prSet presAssocID="{C0CEBB12-16C1-4821-A91F-ACC7CA66C9FA}" presName="comp2" presStyleCnt="0"/>
      <dgm:spPr/>
    </dgm:pt>
    <dgm:pt modelId="{146C5F41-01A6-43D5-AA4D-DBD8EDD5D9F3}" type="pres">
      <dgm:prSet presAssocID="{C0CEBB12-16C1-4821-A91F-ACC7CA66C9FA}" presName="circle2" presStyleLbl="node1" presStyleIdx="1" presStyleCnt="2" custScaleY="84063"/>
      <dgm:spPr/>
    </dgm:pt>
    <dgm:pt modelId="{7D7EF558-421C-4FBE-8D3D-21F1460D98D4}" type="pres">
      <dgm:prSet presAssocID="{C0CEBB12-16C1-4821-A91F-ACC7CA66C9FA}" presName="c2text" presStyleLbl="node1" presStyleIdx="1" presStyleCnt="2">
        <dgm:presLayoutVars>
          <dgm:bulletEnabled val="1"/>
        </dgm:presLayoutVars>
      </dgm:prSet>
      <dgm:spPr/>
    </dgm:pt>
  </dgm:ptLst>
  <dgm:cxnLst>
    <dgm:cxn modelId="{E1EC7207-1AF3-4C79-B855-C9B58DED5A1A}" srcId="{C0CEBB12-16C1-4821-A91F-ACC7CA66C9FA}" destId="{BA616BBB-B693-4B29-B4A7-76F38F791B80}" srcOrd="1" destOrd="0" parTransId="{BB45290B-0A05-4A66-93AD-62A80802A64B}" sibTransId="{9262D942-C065-4E8A-86F2-D296CB7CA644}"/>
    <dgm:cxn modelId="{8BB06756-A334-4D1F-92D6-F33FB81410D2}" type="presOf" srcId="{BA616BBB-B693-4B29-B4A7-76F38F791B80}" destId="{146C5F41-01A6-43D5-AA4D-DBD8EDD5D9F3}" srcOrd="0" destOrd="0" presId="urn:microsoft.com/office/officeart/2005/8/layout/venn2"/>
    <dgm:cxn modelId="{C6616986-8AF7-4886-AA0A-91BB5839E3F2}" type="presOf" srcId="{4391A35D-CF47-463B-85DA-B2F47123C844}" destId="{16BE7B13-3356-483E-9E8D-C7481F06DE14}" srcOrd="0" destOrd="0" presId="urn:microsoft.com/office/officeart/2005/8/layout/venn2"/>
    <dgm:cxn modelId="{AF933CA5-3D27-4DF7-B537-2EAF086A8144}" type="presOf" srcId="{BA616BBB-B693-4B29-B4A7-76F38F791B80}" destId="{7D7EF558-421C-4FBE-8D3D-21F1460D98D4}" srcOrd="1" destOrd="0" presId="urn:microsoft.com/office/officeart/2005/8/layout/venn2"/>
    <dgm:cxn modelId="{790157B3-B632-488A-916D-EED6F2C4DFD7}" type="presOf" srcId="{C0CEBB12-16C1-4821-A91F-ACC7CA66C9FA}" destId="{67E70EA1-321C-421B-89CC-B7066147EF0F}" srcOrd="0" destOrd="0" presId="urn:microsoft.com/office/officeart/2005/8/layout/venn2"/>
    <dgm:cxn modelId="{548EC5B3-B554-42B4-9082-3EAF4A809865}" type="presOf" srcId="{4391A35D-CF47-463B-85DA-B2F47123C844}" destId="{841FC73C-E213-4ECD-A9F7-E52D58054877}" srcOrd="1" destOrd="0" presId="urn:microsoft.com/office/officeart/2005/8/layout/venn2"/>
    <dgm:cxn modelId="{F88EFEE4-ACD9-44CD-8405-7BF85C2ABF7F}" srcId="{C0CEBB12-16C1-4821-A91F-ACC7CA66C9FA}" destId="{4391A35D-CF47-463B-85DA-B2F47123C844}" srcOrd="0" destOrd="0" parTransId="{700BE972-C2E2-4684-B4D5-88ABD9BC486C}" sibTransId="{AA3D6D0A-D6AE-4CC1-8C06-0C1BEA9F1299}"/>
    <dgm:cxn modelId="{F3281F36-9E47-412E-BCF4-F3B9DBF3F34B}" type="presParOf" srcId="{67E70EA1-321C-421B-89CC-B7066147EF0F}" destId="{64F3612E-493E-4B3B-9D32-D844032A7360}" srcOrd="0" destOrd="0" presId="urn:microsoft.com/office/officeart/2005/8/layout/venn2"/>
    <dgm:cxn modelId="{97BC9FCC-9D46-4A5B-BC59-8861A2BE656D}" type="presParOf" srcId="{64F3612E-493E-4B3B-9D32-D844032A7360}" destId="{16BE7B13-3356-483E-9E8D-C7481F06DE14}" srcOrd="0" destOrd="0" presId="urn:microsoft.com/office/officeart/2005/8/layout/venn2"/>
    <dgm:cxn modelId="{13C2906D-1218-41DF-AAC4-2E81B0A7694E}" type="presParOf" srcId="{64F3612E-493E-4B3B-9D32-D844032A7360}" destId="{841FC73C-E213-4ECD-A9F7-E52D58054877}" srcOrd="1" destOrd="0" presId="urn:microsoft.com/office/officeart/2005/8/layout/venn2"/>
    <dgm:cxn modelId="{1E5210EB-EB64-4D01-9DD5-DAFCB8952282}" type="presParOf" srcId="{67E70EA1-321C-421B-89CC-B7066147EF0F}" destId="{EC7E6D73-816F-44AE-A76D-3986A712F7D4}" srcOrd="1" destOrd="0" presId="urn:microsoft.com/office/officeart/2005/8/layout/venn2"/>
    <dgm:cxn modelId="{3D8F227B-94E1-4C0B-A1CE-A9D7722E2DCA}" type="presParOf" srcId="{EC7E6D73-816F-44AE-A76D-3986A712F7D4}" destId="{146C5F41-01A6-43D5-AA4D-DBD8EDD5D9F3}" srcOrd="0" destOrd="0" presId="urn:microsoft.com/office/officeart/2005/8/layout/venn2"/>
    <dgm:cxn modelId="{F7896E14-04AB-4A30-B2B4-41FED15058DC}" type="presParOf" srcId="{EC7E6D73-816F-44AE-A76D-3986A712F7D4}" destId="{7D7EF558-421C-4FBE-8D3D-21F1460D98D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966DD48-0F24-45F7-BF0A-04AD82CA0516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D1651824-4052-4B10-A307-B1C400AA0F47}">
      <dgm:prSet phldrT="[テキスト]"/>
      <dgm:spPr/>
      <dgm:t>
        <a:bodyPr/>
        <a:lstStyle/>
        <a:p>
          <a:r>
            <a:rPr lang="ja-JP" altLang="en-US" dirty="0"/>
            <a:t>仮説</a:t>
          </a:r>
          <a:endParaRPr lang="en-US" altLang="ja-JP" dirty="0"/>
        </a:p>
      </dgm:t>
    </dgm:pt>
    <dgm:pt modelId="{A0661D1B-6145-45E3-BCA5-9F5088A675E5}" type="parTrans" cxnId="{32CF8EE9-1BDF-4C10-B02B-B430984C6879}">
      <dgm:prSet/>
      <dgm:spPr/>
      <dgm:t>
        <a:bodyPr/>
        <a:lstStyle/>
        <a:p>
          <a:endParaRPr lang="ja-JP" altLang="en-US"/>
        </a:p>
      </dgm:t>
    </dgm:pt>
    <dgm:pt modelId="{919013DF-8212-448A-8748-A06730D8A773}" type="sibTrans" cxnId="{32CF8EE9-1BDF-4C10-B02B-B430984C6879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ja-JP" altLang="en-US" sz="6600" dirty="0"/>
            <a:t>調査</a:t>
          </a:r>
        </a:p>
      </dgm:t>
    </dgm:pt>
    <dgm:pt modelId="{0E64051D-0012-44A9-A790-AC4BEA2C9DEA}">
      <dgm:prSet phldrT="[テキスト]"/>
      <dgm:spPr/>
      <dgm:t>
        <a:bodyPr/>
        <a:lstStyle/>
        <a:p>
          <a:r>
            <a:rPr lang="ja-JP" altLang="en-US"/>
            <a:t>検証</a:t>
          </a:r>
          <a:endParaRPr lang="en-US" altLang="ja-JP"/>
        </a:p>
      </dgm:t>
    </dgm:pt>
    <dgm:pt modelId="{BBB392D2-87B7-4293-B643-44B71D5171BE}" type="parTrans" cxnId="{B70C54EF-FA31-4BB9-AF45-773235E27E5C}">
      <dgm:prSet/>
      <dgm:spPr/>
      <dgm:t>
        <a:bodyPr/>
        <a:lstStyle/>
        <a:p>
          <a:endParaRPr lang="ja-JP" altLang="en-US"/>
        </a:p>
      </dgm:t>
    </dgm:pt>
    <dgm:pt modelId="{B05B74E5-3758-444D-BA9A-8A182DA955AF}" type="sibTrans" cxnId="{B70C54EF-FA31-4BB9-AF45-773235E27E5C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ja-JP" altLang="en-US" sz="6600" dirty="0"/>
            <a:t>分析</a:t>
          </a:r>
        </a:p>
      </dgm:t>
    </dgm:pt>
    <dgm:pt modelId="{09427670-699F-4214-B0CB-ABE9AF9C5407}" type="pres">
      <dgm:prSet presAssocID="{0966DD48-0F24-45F7-BF0A-04AD82CA0516}" presName="cycle" presStyleCnt="0">
        <dgm:presLayoutVars>
          <dgm:dir/>
          <dgm:resizeHandles val="exact"/>
        </dgm:presLayoutVars>
      </dgm:prSet>
      <dgm:spPr/>
    </dgm:pt>
    <dgm:pt modelId="{5865C931-7B76-4C74-8C00-D653083C122F}" type="pres">
      <dgm:prSet presAssocID="{D1651824-4052-4B10-A307-B1C400AA0F47}" presName="node" presStyleLbl="node1" presStyleIdx="0" presStyleCnt="2">
        <dgm:presLayoutVars>
          <dgm:bulletEnabled val="1"/>
        </dgm:presLayoutVars>
      </dgm:prSet>
      <dgm:spPr/>
    </dgm:pt>
    <dgm:pt modelId="{5247B580-91DA-4608-8482-A65410D3D63D}" type="pres">
      <dgm:prSet presAssocID="{919013DF-8212-448A-8748-A06730D8A773}" presName="sibTrans" presStyleLbl="sibTrans2D1" presStyleIdx="0" presStyleCnt="2" custScaleY="217912" custLinFactNeighborX="2372" custLinFactNeighborY="43197"/>
      <dgm:spPr/>
    </dgm:pt>
    <dgm:pt modelId="{E2B83681-0682-40C6-BA69-641AEF1A187F}" type="pres">
      <dgm:prSet presAssocID="{919013DF-8212-448A-8748-A06730D8A773}" presName="connectorText" presStyleLbl="sibTrans2D1" presStyleIdx="0" presStyleCnt="2"/>
      <dgm:spPr/>
    </dgm:pt>
    <dgm:pt modelId="{1DBF826B-44A9-47A0-B78F-E34CEC7A8C8B}" type="pres">
      <dgm:prSet presAssocID="{0E64051D-0012-44A9-A790-AC4BEA2C9DEA}" presName="node" presStyleLbl="node1" presStyleIdx="1" presStyleCnt="2">
        <dgm:presLayoutVars>
          <dgm:bulletEnabled val="1"/>
        </dgm:presLayoutVars>
      </dgm:prSet>
      <dgm:spPr/>
    </dgm:pt>
    <dgm:pt modelId="{CB03430F-4ADC-4330-8A89-52403529C024}" type="pres">
      <dgm:prSet presAssocID="{B05B74E5-3758-444D-BA9A-8A182DA955AF}" presName="sibTrans" presStyleLbl="sibTrans2D1" presStyleIdx="1" presStyleCnt="2" custScaleY="192681" custLinFactNeighborX="-9077" custLinFactNeighborY="-39017"/>
      <dgm:spPr/>
    </dgm:pt>
    <dgm:pt modelId="{42A921C8-3967-47AA-AF23-46666EA6E111}" type="pres">
      <dgm:prSet presAssocID="{B05B74E5-3758-444D-BA9A-8A182DA955AF}" presName="connectorText" presStyleLbl="sibTrans2D1" presStyleIdx="1" presStyleCnt="2"/>
      <dgm:spPr/>
    </dgm:pt>
  </dgm:ptLst>
  <dgm:cxnLst>
    <dgm:cxn modelId="{42BACA29-CDB2-44C5-986E-D0E7AE55BE45}" type="presOf" srcId="{B05B74E5-3758-444D-BA9A-8A182DA955AF}" destId="{42A921C8-3967-47AA-AF23-46666EA6E111}" srcOrd="1" destOrd="0" presId="urn:microsoft.com/office/officeart/2005/8/layout/cycle2"/>
    <dgm:cxn modelId="{702EDC2C-B99B-43B4-A391-EEA4799F5D74}" type="presOf" srcId="{B05B74E5-3758-444D-BA9A-8A182DA955AF}" destId="{CB03430F-4ADC-4330-8A89-52403529C024}" srcOrd="0" destOrd="0" presId="urn:microsoft.com/office/officeart/2005/8/layout/cycle2"/>
    <dgm:cxn modelId="{5274B835-A10C-4528-AC8B-1E51D9EE0AF7}" type="presOf" srcId="{919013DF-8212-448A-8748-A06730D8A773}" destId="{E2B83681-0682-40C6-BA69-641AEF1A187F}" srcOrd="1" destOrd="0" presId="urn:microsoft.com/office/officeart/2005/8/layout/cycle2"/>
    <dgm:cxn modelId="{3932EE72-3BB3-4376-9A1C-6F436ED6D13A}" type="presOf" srcId="{0966DD48-0F24-45F7-BF0A-04AD82CA0516}" destId="{09427670-699F-4214-B0CB-ABE9AF9C5407}" srcOrd="0" destOrd="0" presId="urn:microsoft.com/office/officeart/2005/8/layout/cycle2"/>
    <dgm:cxn modelId="{19DF4B5A-DA37-468F-8BA9-578B708EB53F}" type="presOf" srcId="{D1651824-4052-4B10-A307-B1C400AA0F47}" destId="{5865C931-7B76-4C74-8C00-D653083C122F}" srcOrd="0" destOrd="0" presId="urn:microsoft.com/office/officeart/2005/8/layout/cycle2"/>
    <dgm:cxn modelId="{58190D7D-7D4A-42CD-B608-A4FDD6097C2A}" type="presOf" srcId="{919013DF-8212-448A-8748-A06730D8A773}" destId="{5247B580-91DA-4608-8482-A65410D3D63D}" srcOrd="0" destOrd="0" presId="urn:microsoft.com/office/officeart/2005/8/layout/cycle2"/>
    <dgm:cxn modelId="{5C05B590-E21F-486E-A587-A3CFE5039650}" type="presOf" srcId="{0E64051D-0012-44A9-A790-AC4BEA2C9DEA}" destId="{1DBF826B-44A9-47A0-B78F-E34CEC7A8C8B}" srcOrd="0" destOrd="0" presId="urn:microsoft.com/office/officeart/2005/8/layout/cycle2"/>
    <dgm:cxn modelId="{32CF8EE9-1BDF-4C10-B02B-B430984C6879}" srcId="{0966DD48-0F24-45F7-BF0A-04AD82CA0516}" destId="{D1651824-4052-4B10-A307-B1C400AA0F47}" srcOrd="0" destOrd="0" parTransId="{A0661D1B-6145-45E3-BCA5-9F5088A675E5}" sibTransId="{919013DF-8212-448A-8748-A06730D8A773}"/>
    <dgm:cxn modelId="{B70C54EF-FA31-4BB9-AF45-773235E27E5C}" srcId="{0966DD48-0F24-45F7-BF0A-04AD82CA0516}" destId="{0E64051D-0012-44A9-A790-AC4BEA2C9DEA}" srcOrd="1" destOrd="0" parTransId="{BBB392D2-87B7-4293-B643-44B71D5171BE}" sibTransId="{B05B74E5-3758-444D-BA9A-8A182DA955AF}"/>
    <dgm:cxn modelId="{D74D29D0-03A8-406A-AE4C-6873F2E433FE}" type="presParOf" srcId="{09427670-699F-4214-B0CB-ABE9AF9C5407}" destId="{5865C931-7B76-4C74-8C00-D653083C122F}" srcOrd="0" destOrd="0" presId="urn:microsoft.com/office/officeart/2005/8/layout/cycle2"/>
    <dgm:cxn modelId="{27732067-328F-41A0-8EC6-994D43F792F3}" type="presParOf" srcId="{09427670-699F-4214-B0CB-ABE9AF9C5407}" destId="{5247B580-91DA-4608-8482-A65410D3D63D}" srcOrd="1" destOrd="0" presId="urn:microsoft.com/office/officeart/2005/8/layout/cycle2"/>
    <dgm:cxn modelId="{EDC62306-2ED4-48DC-8E2B-050DDAABB840}" type="presParOf" srcId="{5247B580-91DA-4608-8482-A65410D3D63D}" destId="{E2B83681-0682-40C6-BA69-641AEF1A187F}" srcOrd="0" destOrd="0" presId="urn:microsoft.com/office/officeart/2005/8/layout/cycle2"/>
    <dgm:cxn modelId="{A6EE7FDD-7414-4D38-86BE-0A5613D6C930}" type="presParOf" srcId="{09427670-699F-4214-B0CB-ABE9AF9C5407}" destId="{1DBF826B-44A9-47A0-B78F-E34CEC7A8C8B}" srcOrd="2" destOrd="0" presId="urn:microsoft.com/office/officeart/2005/8/layout/cycle2"/>
    <dgm:cxn modelId="{7A742128-AF15-4EE3-BF84-B05E9B7DF34B}" type="presParOf" srcId="{09427670-699F-4214-B0CB-ABE9AF9C5407}" destId="{CB03430F-4ADC-4330-8A89-52403529C024}" srcOrd="3" destOrd="0" presId="urn:microsoft.com/office/officeart/2005/8/layout/cycle2"/>
    <dgm:cxn modelId="{0F525357-F749-4EC6-A6FC-94A1BEF5D677}" type="presParOf" srcId="{CB03430F-4ADC-4330-8A89-52403529C024}" destId="{42A921C8-3967-47AA-AF23-46666EA6E11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E6F3E0-7FCD-4643-BF56-11D0E15CE678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6A75D846-7899-48DB-98FB-F4E4280B1E82}">
      <dgm:prSet phldrT="[テキスト]"/>
      <dgm:spPr/>
      <dgm:t>
        <a:bodyPr/>
        <a:lstStyle/>
        <a:p>
          <a:r>
            <a:rPr kumimoji="1" lang="ja-JP" altLang="en-US" b="1"/>
            <a:t>消費者</a:t>
          </a:r>
        </a:p>
      </dgm:t>
    </dgm:pt>
    <dgm:pt modelId="{DD9A487E-EA7C-46A4-9CD1-ACCFFC367C2E}" type="parTrans" cxnId="{D8406582-6FB0-4A0A-8AEA-FEA62D107682}">
      <dgm:prSet/>
      <dgm:spPr/>
      <dgm:t>
        <a:bodyPr/>
        <a:lstStyle/>
        <a:p>
          <a:endParaRPr kumimoji="1" lang="ja-JP" altLang="en-US" b="1"/>
        </a:p>
      </dgm:t>
    </dgm:pt>
    <dgm:pt modelId="{81D7B7C4-B1A3-4719-B698-3AD57037D69D}" type="sibTrans" cxnId="{D8406582-6FB0-4A0A-8AEA-FEA62D107682}">
      <dgm:prSet/>
      <dgm:spPr/>
      <dgm:t>
        <a:bodyPr/>
        <a:lstStyle/>
        <a:p>
          <a:endParaRPr kumimoji="1" lang="ja-JP" altLang="en-US" b="1"/>
        </a:p>
      </dgm:t>
    </dgm:pt>
    <dgm:pt modelId="{0400D052-5F6D-4BB3-A8A9-93FD26B8702B}">
      <dgm:prSet phldrT="[テキスト]"/>
      <dgm:spPr/>
      <dgm:t>
        <a:bodyPr/>
        <a:lstStyle/>
        <a:p>
          <a:r>
            <a:rPr kumimoji="1" lang="ja-JP" altLang="en-US" b="1"/>
            <a:t>生産者</a:t>
          </a:r>
        </a:p>
      </dgm:t>
    </dgm:pt>
    <dgm:pt modelId="{2584812D-00B9-46FA-B6CA-F276DDCD12B3}" type="parTrans" cxnId="{01316E9D-FB6C-4F77-8D0F-EA9BA8FEBF9B}">
      <dgm:prSet/>
      <dgm:spPr/>
      <dgm:t>
        <a:bodyPr/>
        <a:lstStyle/>
        <a:p>
          <a:endParaRPr kumimoji="1" lang="ja-JP" altLang="en-US" b="1"/>
        </a:p>
      </dgm:t>
    </dgm:pt>
    <dgm:pt modelId="{EDDE29B3-1295-439A-A6CD-86ED283774A1}" type="sibTrans" cxnId="{01316E9D-FB6C-4F77-8D0F-EA9BA8FEBF9B}">
      <dgm:prSet/>
      <dgm:spPr/>
      <dgm:t>
        <a:bodyPr/>
        <a:lstStyle/>
        <a:p>
          <a:endParaRPr kumimoji="1" lang="ja-JP" altLang="en-US" b="1"/>
        </a:p>
      </dgm:t>
    </dgm:pt>
    <dgm:pt modelId="{22C832D7-5865-4162-889E-58102109FE8E}" type="pres">
      <dgm:prSet presAssocID="{06E6F3E0-7FCD-4643-BF56-11D0E15CE678}" presName="Name0" presStyleCnt="0">
        <dgm:presLayoutVars>
          <dgm:chMax val="1"/>
          <dgm:chPref val="1"/>
        </dgm:presLayoutVars>
      </dgm:prSet>
      <dgm:spPr/>
    </dgm:pt>
    <dgm:pt modelId="{FFF8591D-26A8-4BF0-B5DD-281A66FB3285}" type="pres">
      <dgm:prSet presAssocID="{6A75D846-7899-48DB-98FB-F4E4280B1E82}" presName="Parent" presStyleLbl="node0" presStyleIdx="0" presStyleCnt="1">
        <dgm:presLayoutVars>
          <dgm:chMax val="5"/>
          <dgm:chPref val="5"/>
        </dgm:presLayoutVars>
      </dgm:prSet>
      <dgm:spPr/>
    </dgm:pt>
    <dgm:pt modelId="{16B0FC8F-34CE-47A4-9002-32CEB467AC36}" type="pres">
      <dgm:prSet presAssocID="{6A75D846-7899-48DB-98FB-F4E4280B1E82}" presName="Accent1" presStyleLbl="node1" presStyleIdx="0" presStyleCnt="9"/>
      <dgm:spPr/>
    </dgm:pt>
    <dgm:pt modelId="{293D834B-D3AC-4903-97CE-F585D146926A}" type="pres">
      <dgm:prSet presAssocID="{6A75D846-7899-48DB-98FB-F4E4280B1E82}" presName="Accent2" presStyleLbl="node1" presStyleIdx="1" presStyleCnt="9"/>
      <dgm:spPr/>
    </dgm:pt>
    <dgm:pt modelId="{A598B6A5-02D8-41E6-9F4C-A5EA48976549}" type="pres">
      <dgm:prSet presAssocID="{6A75D846-7899-48DB-98FB-F4E4280B1E82}" presName="Accent3" presStyleLbl="node1" presStyleIdx="2" presStyleCnt="9"/>
      <dgm:spPr/>
    </dgm:pt>
    <dgm:pt modelId="{281C37CD-65AF-4BFF-ADF2-04D831D8CC6F}" type="pres">
      <dgm:prSet presAssocID="{6A75D846-7899-48DB-98FB-F4E4280B1E82}" presName="Accent4" presStyleLbl="node1" presStyleIdx="3" presStyleCnt="9"/>
      <dgm:spPr/>
    </dgm:pt>
    <dgm:pt modelId="{137B1CDD-B217-4607-8A82-FDDAC7D970E4}" type="pres">
      <dgm:prSet presAssocID="{6A75D846-7899-48DB-98FB-F4E4280B1E82}" presName="Accent5" presStyleLbl="node1" presStyleIdx="4" presStyleCnt="9"/>
      <dgm:spPr/>
    </dgm:pt>
    <dgm:pt modelId="{C5DBEE31-32E0-48F6-B477-A21522E90FD7}" type="pres">
      <dgm:prSet presAssocID="{6A75D846-7899-48DB-98FB-F4E4280B1E82}" presName="Accent6" presStyleLbl="node1" presStyleIdx="5" presStyleCnt="9"/>
      <dgm:spPr/>
    </dgm:pt>
    <dgm:pt modelId="{39718E9F-104D-4273-BB80-9CEEFDEFF437}" type="pres">
      <dgm:prSet presAssocID="{0400D052-5F6D-4BB3-A8A9-93FD26B8702B}" presName="Child1" presStyleLbl="node1" presStyleIdx="6" presStyleCnt="9">
        <dgm:presLayoutVars>
          <dgm:chMax val="0"/>
          <dgm:chPref val="0"/>
        </dgm:presLayoutVars>
      </dgm:prSet>
      <dgm:spPr/>
    </dgm:pt>
    <dgm:pt modelId="{A442ABB7-E7A3-41B5-A6AA-5C9D16298EB6}" type="pres">
      <dgm:prSet presAssocID="{0400D052-5F6D-4BB3-A8A9-93FD26B8702B}" presName="Accent7" presStyleCnt="0"/>
      <dgm:spPr/>
    </dgm:pt>
    <dgm:pt modelId="{20441394-F9F5-4FBE-BAB9-3D17A026C3D6}" type="pres">
      <dgm:prSet presAssocID="{0400D052-5F6D-4BB3-A8A9-93FD26B8702B}" presName="AccentHold1" presStyleLbl="node1" presStyleIdx="7" presStyleCnt="9"/>
      <dgm:spPr/>
    </dgm:pt>
    <dgm:pt modelId="{A05E1DFB-1B41-4BDF-AC6F-09C069E791B1}" type="pres">
      <dgm:prSet presAssocID="{0400D052-5F6D-4BB3-A8A9-93FD26B8702B}" presName="Accent8" presStyleCnt="0"/>
      <dgm:spPr/>
    </dgm:pt>
    <dgm:pt modelId="{96E3696D-48FB-4697-9C14-3FC4B1F5A476}" type="pres">
      <dgm:prSet presAssocID="{0400D052-5F6D-4BB3-A8A9-93FD26B8702B}" presName="AccentHold2" presStyleLbl="node1" presStyleIdx="8" presStyleCnt="9"/>
      <dgm:spPr/>
    </dgm:pt>
  </dgm:ptLst>
  <dgm:cxnLst>
    <dgm:cxn modelId="{9DCB1C1A-385A-416F-8FED-B2CDB8D7C592}" type="presOf" srcId="{06E6F3E0-7FCD-4643-BF56-11D0E15CE678}" destId="{22C832D7-5865-4162-889E-58102109FE8E}" srcOrd="0" destOrd="0" presId="urn:microsoft.com/office/officeart/2009/3/layout/CircleRelationship"/>
    <dgm:cxn modelId="{9638477F-7A69-478D-ABA5-844BB6694DD3}" type="presOf" srcId="{0400D052-5F6D-4BB3-A8A9-93FD26B8702B}" destId="{39718E9F-104D-4273-BB80-9CEEFDEFF437}" srcOrd="0" destOrd="0" presId="urn:microsoft.com/office/officeart/2009/3/layout/CircleRelationship"/>
    <dgm:cxn modelId="{D8406582-6FB0-4A0A-8AEA-FEA62D107682}" srcId="{06E6F3E0-7FCD-4643-BF56-11D0E15CE678}" destId="{6A75D846-7899-48DB-98FB-F4E4280B1E82}" srcOrd="0" destOrd="0" parTransId="{DD9A487E-EA7C-46A4-9CD1-ACCFFC367C2E}" sibTransId="{81D7B7C4-B1A3-4719-B698-3AD57037D69D}"/>
    <dgm:cxn modelId="{01316E9D-FB6C-4F77-8D0F-EA9BA8FEBF9B}" srcId="{6A75D846-7899-48DB-98FB-F4E4280B1E82}" destId="{0400D052-5F6D-4BB3-A8A9-93FD26B8702B}" srcOrd="0" destOrd="0" parTransId="{2584812D-00B9-46FA-B6CA-F276DDCD12B3}" sibTransId="{EDDE29B3-1295-439A-A6CD-86ED283774A1}"/>
    <dgm:cxn modelId="{0C41D3A9-8F97-47CC-9DD0-4F623DD2CDE7}" type="presOf" srcId="{6A75D846-7899-48DB-98FB-F4E4280B1E82}" destId="{FFF8591D-26A8-4BF0-B5DD-281A66FB3285}" srcOrd="0" destOrd="0" presId="urn:microsoft.com/office/officeart/2009/3/layout/CircleRelationship"/>
    <dgm:cxn modelId="{3B2DFAC5-C633-4AD2-917E-E7C5C6A7F625}" type="presParOf" srcId="{22C832D7-5865-4162-889E-58102109FE8E}" destId="{FFF8591D-26A8-4BF0-B5DD-281A66FB3285}" srcOrd="0" destOrd="0" presId="urn:microsoft.com/office/officeart/2009/3/layout/CircleRelationship"/>
    <dgm:cxn modelId="{900A0EE3-D601-423B-B230-D6B2B3CCEE99}" type="presParOf" srcId="{22C832D7-5865-4162-889E-58102109FE8E}" destId="{16B0FC8F-34CE-47A4-9002-32CEB467AC36}" srcOrd="1" destOrd="0" presId="urn:microsoft.com/office/officeart/2009/3/layout/CircleRelationship"/>
    <dgm:cxn modelId="{910809DA-1294-4EC4-96A0-EE0FE630A9BF}" type="presParOf" srcId="{22C832D7-5865-4162-889E-58102109FE8E}" destId="{293D834B-D3AC-4903-97CE-F585D146926A}" srcOrd="2" destOrd="0" presId="urn:microsoft.com/office/officeart/2009/3/layout/CircleRelationship"/>
    <dgm:cxn modelId="{DBE4B819-1B3E-466A-8A97-FD16B54F5F05}" type="presParOf" srcId="{22C832D7-5865-4162-889E-58102109FE8E}" destId="{A598B6A5-02D8-41E6-9F4C-A5EA48976549}" srcOrd="3" destOrd="0" presId="urn:microsoft.com/office/officeart/2009/3/layout/CircleRelationship"/>
    <dgm:cxn modelId="{E5DB47B5-B2A6-4F39-9B3C-AD138F369C0D}" type="presParOf" srcId="{22C832D7-5865-4162-889E-58102109FE8E}" destId="{281C37CD-65AF-4BFF-ADF2-04D831D8CC6F}" srcOrd="4" destOrd="0" presId="urn:microsoft.com/office/officeart/2009/3/layout/CircleRelationship"/>
    <dgm:cxn modelId="{FEB8EF2B-E6A2-4845-8D9F-76853E7EA4EF}" type="presParOf" srcId="{22C832D7-5865-4162-889E-58102109FE8E}" destId="{137B1CDD-B217-4607-8A82-FDDAC7D970E4}" srcOrd="5" destOrd="0" presId="urn:microsoft.com/office/officeart/2009/3/layout/CircleRelationship"/>
    <dgm:cxn modelId="{3F050346-C12B-41FE-8EF3-2DBF045259BB}" type="presParOf" srcId="{22C832D7-5865-4162-889E-58102109FE8E}" destId="{C5DBEE31-32E0-48F6-B477-A21522E90FD7}" srcOrd="6" destOrd="0" presId="urn:microsoft.com/office/officeart/2009/3/layout/CircleRelationship"/>
    <dgm:cxn modelId="{B3941C38-1021-41A9-A164-6F81F76E811A}" type="presParOf" srcId="{22C832D7-5865-4162-889E-58102109FE8E}" destId="{39718E9F-104D-4273-BB80-9CEEFDEFF437}" srcOrd="7" destOrd="0" presId="urn:microsoft.com/office/officeart/2009/3/layout/CircleRelationship"/>
    <dgm:cxn modelId="{3696AE25-A9C1-407C-ACAC-9270C2C05A40}" type="presParOf" srcId="{22C832D7-5865-4162-889E-58102109FE8E}" destId="{A442ABB7-E7A3-41B5-A6AA-5C9D16298EB6}" srcOrd="8" destOrd="0" presId="urn:microsoft.com/office/officeart/2009/3/layout/CircleRelationship"/>
    <dgm:cxn modelId="{D26180DF-5605-4EB9-B34C-431180E2391B}" type="presParOf" srcId="{A442ABB7-E7A3-41B5-A6AA-5C9D16298EB6}" destId="{20441394-F9F5-4FBE-BAB9-3D17A026C3D6}" srcOrd="0" destOrd="0" presId="urn:microsoft.com/office/officeart/2009/3/layout/CircleRelationship"/>
    <dgm:cxn modelId="{E9F389FC-6778-47E4-8217-658D98B0D19B}" type="presParOf" srcId="{22C832D7-5865-4162-889E-58102109FE8E}" destId="{A05E1DFB-1B41-4BDF-AC6F-09C069E791B1}" srcOrd="9" destOrd="0" presId="urn:microsoft.com/office/officeart/2009/3/layout/CircleRelationship"/>
    <dgm:cxn modelId="{B1BAF0C6-76A1-4F92-91D3-BF1DCD826D77}" type="presParOf" srcId="{A05E1DFB-1B41-4BDF-AC6F-09C069E791B1}" destId="{96E3696D-48FB-4697-9C14-3FC4B1F5A476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82F7888-5EF5-4BC9-89D0-9AADCA6E09FE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</dgm:pt>
    <dgm:pt modelId="{3F9BD701-E3CE-4D1D-B6FB-DD6BB7BDF104}">
      <dgm:prSet phldrT="[テキスト]"/>
      <dgm:spPr/>
      <dgm:t>
        <a:bodyPr/>
        <a:lstStyle/>
        <a:p>
          <a:r>
            <a:rPr kumimoji="1" lang="ja-JP" altLang="en-US" b="1" dirty="0"/>
            <a:t>定性的調査（何が？）</a:t>
          </a:r>
        </a:p>
      </dgm:t>
    </dgm:pt>
    <dgm:pt modelId="{CEB6798F-23D5-471C-8105-94766456AACC}" type="parTrans" cxnId="{08ECE0CB-3A7E-491A-9AC9-B839DDCDCD21}">
      <dgm:prSet/>
      <dgm:spPr/>
      <dgm:t>
        <a:bodyPr/>
        <a:lstStyle/>
        <a:p>
          <a:endParaRPr kumimoji="1" lang="ja-JP" altLang="en-US" b="1"/>
        </a:p>
      </dgm:t>
    </dgm:pt>
    <dgm:pt modelId="{17FCC457-8A41-45E2-8360-DAE0D725FBB7}" type="sibTrans" cxnId="{08ECE0CB-3A7E-491A-9AC9-B839DDCDCD21}">
      <dgm:prSet/>
      <dgm:spPr/>
      <dgm:t>
        <a:bodyPr/>
        <a:lstStyle/>
        <a:p>
          <a:endParaRPr kumimoji="1" lang="ja-JP" altLang="en-US" b="1"/>
        </a:p>
      </dgm:t>
    </dgm:pt>
    <dgm:pt modelId="{1E397CDA-74FE-4604-9B7C-2F6B1B5B3956}">
      <dgm:prSet phldrT="[テキスト]"/>
      <dgm:spPr/>
      <dgm:t>
        <a:bodyPr/>
        <a:lstStyle/>
        <a:p>
          <a:r>
            <a:rPr kumimoji="1" lang="ja-JP" altLang="en-US" b="1" dirty="0"/>
            <a:t>定量的調査（どのくらい？）</a:t>
          </a:r>
        </a:p>
      </dgm:t>
    </dgm:pt>
    <dgm:pt modelId="{27D1B214-5732-49C4-B447-77AE5947281C}" type="parTrans" cxnId="{D82A1385-826D-44DF-BE30-55AAEA8D91D1}">
      <dgm:prSet/>
      <dgm:spPr/>
      <dgm:t>
        <a:bodyPr/>
        <a:lstStyle/>
        <a:p>
          <a:endParaRPr kumimoji="1" lang="ja-JP" altLang="en-US" b="1"/>
        </a:p>
      </dgm:t>
    </dgm:pt>
    <dgm:pt modelId="{AB2B0EBE-CDC3-4139-B373-0256F2018EE3}" type="sibTrans" cxnId="{D82A1385-826D-44DF-BE30-55AAEA8D91D1}">
      <dgm:prSet/>
      <dgm:spPr/>
      <dgm:t>
        <a:bodyPr/>
        <a:lstStyle/>
        <a:p>
          <a:endParaRPr kumimoji="1" lang="ja-JP" altLang="en-US" b="1"/>
        </a:p>
      </dgm:t>
    </dgm:pt>
    <dgm:pt modelId="{60CB4132-7E02-4F21-8525-4CD0A330E00E}">
      <dgm:prSet phldrT="[テキスト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ja-JP" altLang="en-US" b="1" dirty="0"/>
            <a:t>行動観察、インタビュー、競合分析、ログなど</a:t>
          </a:r>
        </a:p>
      </dgm:t>
    </dgm:pt>
    <dgm:pt modelId="{61F0E620-5052-4F1B-B2CF-657E81DB2810}" type="parTrans" cxnId="{C118D8E1-1AB3-4ECA-AB73-E99B38D058BB}">
      <dgm:prSet/>
      <dgm:spPr/>
      <dgm:t>
        <a:bodyPr/>
        <a:lstStyle/>
        <a:p>
          <a:endParaRPr kumimoji="1" lang="ja-JP" altLang="en-US" b="1"/>
        </a:p>
      </dgm:t>
    </dgm:pt>
    <dgm:pt modelId="{2CFDC0A1-2AD0-465B-9539-97535BFC14D3}" type="sibTrans" cxnId="{C118D8E1-1AB3-4ECA-AB73-E99B38D058BB}">
      <dgm:prSet/>
      <dgm:spPr/>
      <dgm:t>
        <a:bodyPr/>
        <a:lstStyle/>
        <a:p>
          <a:endParaRPr kumimoji="1" lang="ja-JP" altLang="en-US" b="1"/>
        </a:p>
      </dgm:t>
    </dgm:pt>
    <dgm:pt modelId="{AF3FB75A-8C8C-4862-9F64-455EF84F1752}">
      <dgm:prSet phldrT="[テキスト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ja-JP" altLang="en-US" b="1" dirty="0"/>
            <a:t>アンケート、</a:t>
          </a:r>
          <a:r>
            <a:rPr kumimoji="1" lang="en-US" altLang="ja-JP" b="1" dirty="0"/>
            <a:t>WEB</a:t>
          </a:r>
          <a:r>
            <a:rPr kumimoji="1" lang="ja-JP" altLang="en-US" b="1" dirty="0"/>
            <a:t>統計、白書、市場調査など</a:t>
          </a:r>
        </a:p>
      </dgm:t>
    </dgm:pt>
    <dgm:pt modelId="{384ACED3-9F7E-4520-92E4-A058B165BE00}" type="parTrans" cxnId="{97A75FAF-430A-4469-823C-68AA149AD6C4}">
      <dgm:prSet/>
      <dgm:spPr/>
      <dgm:t>
        <a:bodyPr/>
        <a:lstStyle/>
        <a:p>
          <a:endParaRPr kumimoji="1" lang="ja-JP" altLang="en-US" b="1"/>
        </a:p>
      </dgm:t>
    </dgm:pt>
    <dgm:pt modelId="{68EBB95F-11AF-401E-AC9A-5AD48CFA50F9}" type="sibTrans" cxnId="{97A75FAF-430A-4469-823C-68AA149AD6C4}">
      <dgm:prSet/>
      <dgm:spPr/>
      <dgm:t>
        <a:bodyPr/>
        <a:lstStyle/>
        <a:p>
          <a:endParaRPr kumimoji="1" lang="ja-JP" altLang="en-US" b="1"/>
        </a:p>
      </dgm:t>
    </dgm:pt>
    <dgm:pt modelId="{523F05AE-36FE-4ADE-8F3F-057239374BA5}" type="pres">
      <dgm:prSet presAssocID="{582F7888-5EF5-4BC9-89D0-9AADCA6E09FE}" presName="linearFlow" presStyleCnt="0">
        <dgm:presLayoutVars>
          <dgm:dir/>
          <dgm:animLvl val="lvl"/>
          <dgm:resizeHandles val="exact"/>
        </dgm:presLayoutVars>
      </dgm:prSet>
      <dgm:spPr/>
    </dgm:pt>
    <dgm:pt modelId="{20766978-AEAC-4DD6-B0CD-5935A5AEB3CF}" type="pres">
      <dgm:prSet presAssocID="{3F9BD701-E3CE-4D1D-B6FB-DD6BB7BDF104}" presName="composite" presStyleCnt="0"/>
      <dgm:spPr/>
    </dgm:pt>
    <dgm:pt modelId="{20B087DB-2725-4411-AA28-3948BEB3A201}" type="pres">
      <dgm:prSet presAssocID="{3F9BD701-E3CE-4D1D-B6FB-DD6BB7BDF10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D2816A3-93F9-4F4A-9EC0-C3A14784C143}" type="pres">
      <dgm:prSet presAssocID="{3F9BD701-E3CE-4D1D-B6FB-DD6BB7BDF104}" presName="parSh" presStyleLbl="node1" presStyleIdx="0" presStyleCnt="2"/>
      <dgm:spPr/>
    </dgm:pt>
    <dgm:pt modelId="{BF8FC4C4-25D7-4F22-838A-C0505D79BFA6}" type="pres">
      <dgm:prSet presAssocID="{3F9BD701-E3CE-4D1D-B6FB-DD6BB7BDF104}" presName="desTx" presStyleLbl="fgAcc1" presStyleIdx="0" presStyleCnt="2">
        <dgm:presLayoutVars>
          <dgm:bulletEnabled val="1"/>
        </dgm:presLayoutVars>
      </dgm:prSet>
      <dgm:spPr/>
    </dgm:pt>
    <dgm:pt modelId="{EAEF8242-9A56-4A5D-8BDD-8DCCD86311C8}" type="pres">
      <dgm:prSet presAssocID="{17FCC457-8A41-45E2-8360-DAE0D725FBB7}" presName="sibTrans" presStyleLbl="sibTrans2D1" presStyleIdx="0" presStyleCnt="1"/>
      <dgm:spPr/>
    </dgm:pt>
    <dgm:pt modelId="{199C133B-F3C2-4D64-9F76-CF4DB44B0B3E}" type="pres">
      <dgm:prSet presAssocID="{17FCC457-8A41-45E2-8360-DAE0D725FBB7}" presName="connTx" presStyleLbl="sibTrans2D1" presStyleIdx="0" presStyleCnt="1"/>
      <dgm:spPr/>
    </dgm:pt>
    <dgm:pt modelId="{5EFA77D0-37CD-4429-9ABF-67454B4941CD}" type="pres">
      <dgm:prSet presAssocID="{1E397CDA-74FE-4604-9B7C-2F6B1B5B3956}" presName="composite" presStyleCnt="0"/>
      <dgm:spPr/>
    </dgm:pt>
    <dgm:pt modelId="{07F9A48A-FB83-4DAA-9706-2835805A0DC6}" type="pres">
      <dgm:prSet presAssocID="{1E397CDA-74FE-4604-9B7C-2F6B1B5B3956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853E43B-B5D8-4F16-B8BA-608836D7AD5E}" type="pres">
      <dgm:prSet presAssocID="{1E397CDA-74FE-4604-9B7C-2F6B1B5B3956}" presName="parSh" presStyleLbl="node1" presStyleIdx="1" presStyleCnt="2"/>
      <dgm:spPr/>
    </dgm:pt>
    <dgm:pt modelId="{88D2C1B0-350C-4F9D-853A-CDD74DDB6111}" type="pres">
      <dgm:prSet presAssocID="{1E397CDA-74FE-4604-9B7C-2F6B1B5B3956}" presName="desTx" presStyleLbl="fgAcc1" presStyleIdx="1" presStyleCnt="2" custLinFactNeighborX="50116" custLinFactNeighborY="11728">
        <dgm:presLayoutVars>
          <dgm:bulletEnabled val="1"/>
        </dgm:presLayoutVars>
      </dgm:prSet>
      <dgm:spPr/>
    </dgm:pt>
  </dgm:ptLst>
  <dgm:cxnLst>
    <dgm:cxn modelId="{69145903-F633-4ED9-B76B-7AE398BE8099}" type="presOf" srcId="{17FCC457-8A41-45E2-8360-DAE0D725FBB7}" destId="{EAEF8242-9A56-4A5D-8BDD-8DCCD86311C8}" srcOrd="0" destOrd="0" presId="urn:microsoft.com/office/officeart/2005/8/layout/process3"/>
    <dgm:cxn modelId="{C760F93A-9111-4C26-88B1-6451CC39378F}" type="presOf" srcId="{582F7888-5EF5-4BC9-89D0-9AADCA6E09FE}" destId="{523F05AE-36FE-4ADE-8F3F-057239374BA5}" srcOrd="0" destOrd="0" presId="urn:microsoft.com/office/officeart/2005/8/layout/process3"/>
    <dgm:cxn modelId="{54289B62-2683-4978-A0FE-A0DC2EC255D6}" type="presOf" srcId="{AF3FB75A-8C8C-4862-9F64-455EF84F1752}" destId="{88D2C1B0-350C-4F9D-853A-CDD74DDB6111}" srcOrd="0" destOrd="0" presId="urn:microsoft.com/office/officeart/2005/8/layout/process3"/>
    <dgm:cxn modelId="{72F1D842-9A72-4067-9435-0440A1CE0173}" type="presOf" srcId="{60CB4132-7E02-4F21-8525-4CD0A330E00E}" destId="{BF8FC4C4-25D7-4F22-838A-C0505D79BFA6}" srcOrd="0" destOrd="0" presId="urn:microsoft.com/office/officeart/2005/8/layout/process3"/>
    <dgm:cxn modelId="{1E2A834A-D7E5-45C8-80D1-E7FBC5CB9529}" type="presOf" srcId="{17FCC457-8A41-45E2-8360-DAE0D725FBB7}" destId="{199C133B-F3C2-4D64-9F76-CF4DB44B0B3E}" srcOrd="1" destOrd="0" presId="urn:microsoft.com/office/officeart/2005/8/layout/process3"/>
    <dgm:cxn modelId="{D82A1385-826D-44DF-BE30-55AAEA8D91D1}" srcId="{582F7888-5EF5-4BC9-89D0-9AADCA6E09FE}" destId="{1E397CDA-74FE-4604-9B7C-2F6B1B5B3956}" srcOrd="1" destOrd="0" parTransId="{27D1B214-5732-49C4-B447-77AE5947281C}" sibTransId="{AB2B0EBE-CDC3-4139-B373-0256F2018EE3}"/>
    <dgm:cxn modelId="{97A75FAF-430A-4469-823C-68AA149AD6C4}" srcId="{1E397CDA-74FE-4604-9B7C-2F6B1B5B3956}" destId="{AF3FB75A-8C8C-4862-9F64-455EF84F1752}" srcOrd="0" destOrd="0" parTransId="{384ACED3-9F7E-4520-92E4-A058B165BE00}" sibTransId="{68EBB95F-11AF-401E-AC9A-5AD48CFA50F9}"/>
    <dgm:cxn modelId="{08ECE0CB-3A7E-491A-9AC9-B839DDCDCD21}" srcId="{582F7888-5EF5-4BC9-89D0-9AADCA6E09FE}" destId="{3F9BD701-E3CE-4D1D-B6FB-DD6BB7BDF104}" srcOrd="0" destOrd="0" parTransId="{CEB6798F-23D5-471C-8105-94766456AACC}" sibTransId="{17FCC457-8A41-45E2-8360-DAE0D725FBB7}"/>
    <dgm:cxn modelId="{90F496D8-C13E-46A0-8213-292F2ADB9185}" type="presOf" srcId="{1E397CDA-74FE-4604-9B7C-2F6B1B5B3956}" destId="{3853E43B-B5D8-4F16-B8BA-608836D7AD5E}" srcOrd="1" destOrd="0" presId="urn:microsoft.com/office/officeart/2005/8/layout/process3"/>
    <dgm:cxn modelId="{C118D8E1-1AB3-4ECA-AB73-E99B38D058BB}" srcId="{3F9BD701-E3CE-4D1D-B6FB-DD6BB7BDF104}" destId="{60CB4132-7E02-4F21-8525-4CD0A330E00E}" srcOrd="0" destOrd="0" parTransId="{61F0E620-5052-4F1B-B2CF-657E81DB2810}" sibTransId="{2CFDC0A1-2AD0-465B-9539-97535BFC14D3}"/>
    <dgm:cxn modelId="{2DFD0FEA-5535-4B46-AB3C-5A08C4A4A73D}" type="presOf" srcId="{3F9BD701-E3CE-4D1D-B6FB-DD6BB7BDF104}" destId="{20B087DB-2725-4411-AA28-3948BEB3A201}" srcOrd="0" destOrd="0" presId="urn:microsoft.com/office/officeart/2005/8/layout/process3"/>
    <dgm:cxn modelId="{8F697FF1-E132-44A0-A5FE-7C4AEBEAFD83}" type="presOf" srcId="{1E397CDA-74FE-4604-9B7C-2F6B1B5B3956}" destId="{07F9A48A-FB83-4DAA-9706-2835805A0DC6}" srcOrd="0" destOrd="0" presId="urn:microsoft.com/office/officeart/2005/8/layout/process3"/>
    <dgm:cxn modelId="{FABCFBFB-6751-4B20-9F8E-074ACE84CAF5}" type="presOf" srcId="{3F9BD701-E3CE-4D1D-B6FB-DD6BB7BDF104}" destId="{DD2816A3-93F9-4F4A-9EC0-C3A14784C143}" srcOrd="1" destOrd="0" presId="urn:microsoft.com/office/officeart/2005/8/layout/process3"/>
    <dgm:cxn modelId="{366EDEA0-48AB-4B6D-8D2A-114899D2FC03}" type="presParOf" srcId="{523F05AE-36FE-4ADE-8F3F-057239374BA5}" destId="{20766978-AEAC-4DD6-B0CD-5935A5AEB3CF}" srcOrd="0" destOrd="0" presId="urn:microsoft.com/office/officeart/2005/8/layout/process3"/>
    <dgm:cxn modelId="{34519502-6C4B-40E4-8002-877E9FA75242}" type="presParOf" srcId="{20766978-AEAC-4DD6-B0CD-5935A5AEB3CF}" destId="{20B087DB-2725-4411-AA28-3948BEB3A201}" srcOrd="0" destOrd="0" presId="urn:microsoft.com/office/officeart/2005/8/layout/process3"/>
    <dgm:cxn modelId="{BC9B5082-D5BE-45ED-83A7-A871B9E8C012}" type="presParOf" srcId="{20766978-AEAC-4DD6-B0CD-5935A5AEB3CF}" destId="{DD2816A3-93F9-4F4A-9EC0-C3A14784C143}" srcOrd="1" destOrd="0" presId="urn:microsoft.com/office/officeart/2005/8/layout/process3"/>
    <dgm:cxn modelId="{079C0F70-5916-4F99-966E-E1F75FB3699A}" type="presParOf" srcId="{20766978-AEAC-4DD6-B0CD-5935A5AEB3CF}" destId="{BF8FC4C4-25D7-4F22-838A-C0505D79BFA6}" srcOrd="2" destOrd="0" presId="urn:microsoft.com/office/officeart/2005/8/layout/process3"/>
    <dgm:cxn modelId="{69ED33E1-D5C8-4065-A176-2F4C871FFCD5}" type="presParOf" srcId="{523F05AE-36FE-4ADE-8F3F-057239374BA5}" destId="{EAEF8242-9A56-4A5D-8BDD-8DCCD86311C8}" srcOrd="1" destOrd="0" presId="urn:microsoft.com/office/officeart/2005/8/layout/process3"/>
    <dgm:cxn modelId="{32652ADD-297C-4B44-8081-D3330967D80C}" type="presParOf" srcId="{EAEF8242-9A56-4A5D-8BDD-8DCCD86311C8}" destId="{199C133B-F3C2-4D64-9F76-CF4DB44B0B3E}" srcOrd="0" destOrd="0" presId="urn:microsoft.com/office/officeart/2005/8/layout/process3"/>
    <dgm:cxn modelId="{D52AA8BC-8D70-418B-9808-6D765427D0C5}" type="presParOf" srcId="{523F05AE-36FE-4ADE-8F3F-057239374BA5}" destId="{5EFA77D0-37CD-4429-9ABF-67454B4941CD}" srcOrd="2" destOrd="0" presId="urn:microsoft.com/office/officeart/2005/8/layout/process3"/>
    <dgm:cxn modelId="{41226938-CD19-4B1D-B8CC-BDE5A64D47ED}" type="presParOf" srcId="{5EFA77D0-37CD-4429-9ABF-67454B4941CD}" destId="{07F9A48A-FB83-4DAA-9706-2835805A0DC6}" srcOrd="0" destOrd="0" presId="urn:microsoft.com/office/officeart/2005/8/layout/process3"/>
    <dgm:cxn modelId="{D8D418E5-F7FE-46A5-A66F-DFEE98202577}" type="presParOf" srcId="{5EFA77D0-37CD-4429-9ABF-67454B4941CD}" destId="{3853E43B-B5D8-4F16-B8BA-608836D7AD5E}" srcOrd="1" destOrd="0" presId="urn:microsoft.com/office/officeart/2005/8/layout/process3"/>
    <dgm:cxn modelId="{933A3486-FFE5-4A10-8271-B769E727012A}" type="presParOf" srcId="{5EFA77D0-37CD-4429-9ABF-67454B4941CD}" destId="{88D2C1B0-350C-4F9D-853A-CDD74DDB611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D80686A-B49E-4626-80BA-2FB97A0906B3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40FD30E-CAAA-4B29-827E-C1072D973CB4}">
      <dgm:prSet phldrT="[テキスト]"/>
      <dgm:spPr/>
      <dgm:t>
        <a:bodyPr/>
        <a:lstStyle/>
        <a:p>
          <a:r>
            <a:rPr kumimoji="1" lang="ja-JP" altLang="en-US">
              <a:latin typeface="Meiryo UI" panose="020B0604030504040204" pitchFamily="50" charset="-128"/>
              <a:ea typeface="Meiryo UI" panose="020B0604030504040204" pitchFamily="50" charset="-128"/>
            </a:rPr>
            <a:t>問題理解</a:t>
          </a:r>
          <a:endParaRPr kumimoji="1" lang="ja-JP" altLang="en-US"/>
        </a:p>
      </dgm:t>
    </dgm:pt>
    <dgm:pt modelId="{B8B8CDA5-13D3-485A-B625-7106175C32F8}" type="parTrans" cxnId="{635336BF-88B2-47FB-9A71-15F71C78FDAD}">
      <dgm:prSet/>
      <dgm:spPr/>
      <dgm:t>
        <a:bodyPr/>
        <a:lstStyle/>
        <a:p>
          <a:endParaRPr kumimoji="1" lang="ja-JP" altLang="en-US"/>
        </a:p>
      </dgm:t>
    </dgm:pt>
    <dgm:pt modelId="{6AE73972-3B71-489E-A9A2-3E35FC4184E4}" type="sibTrans" cxnId="{635336BF-88B2-47FB-9A71-15F71C78FDAD}">
      <dgm:prSet/>
      <dgm:spPr/>
      <dgm:t>
        <a:bodyPr/>
        <a:lstStyle/>
        <a:p>
          <a:endParaRPr kumimoji="1" lang="ja-JP" altLang="en-US"/>
        </a:p>
      </dgm:t>
    </dgm:pt>
    <dgm:pt modelId="{637D3AB2-9E3B-416A-B213-A237FCDC0F87}">
      <dgm:prSet phldrT="[テキスト]"/>
      <dgm:spPr/>
      <dgm:t>
        <a:bodyPr/>
        <a:lstStyle/>
        <a:p>
          <a:r>
            <a:rPr kumimoji="1" lang="ja-JP" altLang="en-US">
              <a:latin typeface="Meiryo UI" panose="020B0604030504040204" pitchFamily="50" charset="-128"/>
              <a:ea typeface="Meiryo UI" panose="020B0604030504040204" pitchFamily="50" charset="-128"/>
            </a:rPr>
            <a:t>ひらめき（インスピレーション）、発見</a:t>
          </a:r>
          <a:endParaRPr kumimoji="1" lang="en-US" altLang="ja-JP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47998ECE-FCC4-4962-8303-C58EC0352C3E}" type="parTrans" cxnId="{1E18993A-F395-426B-8A0C-137E4379C4E0}">
      <dgm:prSet/>
      <dgm:spPr/>
      <dgm:t>
        <a:bodyPr/>
        <a:lstStyle/>
        <a:p>
          <a:endParaRPr kumimoji="1" lang="ja-JP" altLang="en-US"/>
        </a:p>
      </dgm:t>
    </dgm:pt>
    <dgm:pt modelId="{63A93BA5-936C-468A-9104-7635A9589AEF}" type="sibTrans" cxnId="{1E18993A-F395-426B-8A0C-137E4379C4E0}">
      <dgm:prSet/>
      <dgm:spPr/>
      <dgm:t>
        <a:bodyPr/>
        <a:lstStyle/>
        <a:p>
          <a:endParaRPr kumimoji="1" lang="ja-JP" altLang="en-US"/>
        </a:p>
      </dgm:t>
    </dgm:pt>
    <dgm:pt modelId="{BBB1AEA2-A670-4D5E-A43A-A09839A1538B}" type="pres">
      <dgm:prSet presAssocID="{FD80686A-B49E-4626-80BA-2FB97A0906B3}" presName="Name0" presStyleCnt="0">
        <dgm:presLayoutVars>
          <dgm:dir/>
          <dgm:resizeHandles val="exact"/>
        </dgm:presLayoutVars>
      </dgm:prSet>
      <dgm:spPr/>
    </dgm:pt>
    <dgm:pt modelId="{B193FD95-2CAB-4EC2-83DC-319935A8E472}" type="pres">
      <dgm:prSet presAssocID="{240FD30E-CAAA-4B29-827E-C1072D973CB4}" presName="node" presStyleLbl="node1" presStyleIdx="0" presStyleCnt="2">
        <dgm:presLayoutVars>
          <dgm:bulletEnabled val="1"/>
        </dgm:presLayoutVars>
      </dgm:prSet>
      <dgm:spPr/>
    </dgm:pt>
    <dgm:pt modelId="{E165ACA0-E7C8-466E-885F-A67E6FC2AD18}" type="pres">
      <dgm:prSet presAssocID="{6AE73972-3B71-489E-A9A2-3E35FC4184E4}" presName="sibTrans" presStyleLbl="sibTrans2D1" presStyleIdx="0" presStyleCnt="1"/>
      <dgm:spPr/>
    </dgm:pt>
    <dgm:pt modelId="{44EACF4B-AA95-4073-A1AC-49692A697B2F}" type="pres">
      <dgm:prSet presAssocID="{6AE73972-3B71-489E-A9A2-3E35FC4184E4}" presName="connectorText" presStyleLbl="sibTrans2D1" presStyleIdx="0" presStyleCnt="1"/>
      <dgm:spPr/>
    </dgm:pt>
    <dgm:pt modelId="{8072BDE3-A1F2-45AC-BB6C-17E6F306367D}" type="pres">
      <dgm:prSet presAssocID="{637D3AB2-9E3B-416A-B213-A237FCDC0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A8893531-3BF6-4E50-A414-92BAD6BA5AB7}" type="presOf" srcId="{FD80686A-B49E-4626-80BA-2FB97A0906B3}" destId="{BBB1AEA2-A670-4D5E-A43A-A09839A1538B}" srcOrd="0" destOrd="0" presId="urn:microsoft.com/office/officeart/2005/8/layout/process1"/>
    <dgm:cxn modelId="{1E18993A-F395-426B-8A0C-137E4379C4E0}" srcId="{FD80686A-B49E-4626-80BA-2FB97A0906B3}" destId="{637D3AB2-9E3B-416A-B213-A237FCDC0F87}" srcOrd="1" destOrd="0" parTransId="{47998ECE-FCC4-4962-8303-C58EC0352C3E}" sibTransId="{63A93BA5-936C-468A-9104-7635A9589AEF}"/>
    <dgm:cxn modelId="{2F49F45E-5230-43C9-B385-AA7CA6590712}" type="presOf" srcId="{637D3AB2-9E3B-416A-B213-A237FCDC0F87}" destId="{8072BDE3-A1F2-45AC-BB6C-17E6F306367D}" srcOrd="0" destOrd="0" presId="urn:microsoft.com/office/officeart/2005/8/layout/process1"/>
    <dgm:cxn modelId="{E8FAEB44-1B5E-4D21-B131-583B100988DA}" type="presOf" srcId="{6AE73972-3B71-489E-A9A2-3E35FC4184E4}" destId="{E165ACA0-E7C8-466E-885F-A67E6FC2AD18}" srcOrd="0" destOrd="0" presId="urn:microsoft.com/office/officeart/2005/8/layout/process1"/>
    <dgm:cxn modelId="{635336BF-88B2-47FB-9A71-15F71C78FDAD}" srcId="{FD80686A-B49E-4626-80BA-2FB97A0906B3}" destId="{240FD30E-CAAA-4B29-827E-C1072D973CB4}" srcOrd="0" destOrd="0" parTransId="{B8B8CDA5-13D3-485A-B625-7106175C32F8}" sibTransId="{6AE73972-3B71-489E-A9A2-3E35FC4184E4}"/>
    <dgm:cxn modelId="{03701EF8-7D78-4B33-8DB2-0C8869AC42C9}" type="presOf" srcId="{240FD30E-CAAA-4B29-827E-C1072D973CB4}" destId="{B193FD95-2CAB-4EC2-83DC-319935A8E472}" srcOrd="0" destOrd="0" presId="urn:microsoft.com/office/officeart/2005/8/layout/process1"/>
    <dgm:cxn modelId="{E9FC56FC-7506-490C-AF25-4D604E0255C4}" type="presOf" srcId="{6AE73972-3B71-489E-A9A2-3E35FC4184E4}" destId="{44EACF4B-AA95-4073-A1AC-49692A697B2F}" srcOrd="1" destOrd="0" presId="urn:microsoft.com/office/officeart/2005/8/layout/process1"/>
    <dgm:cxn modelId="{08AE78D1-92B0-47C8-90D2-0BEC4EF2D19C}" type="presParOf" srcId="{BBB1AEA2-A670-4D5E-A43A-A09839A1538B}" destId="{B193FD95-2CAB-4EC2-83DC-319935A8E472}" srcOrd="0" destOrd="0" presId="urn:microsoft.com/office/officeart/2005/8/layout/process1"/>
    <dgm:cxn modelId="{FC73C7B9-661F-4FBB-B53E-E675ABA45A49}" type="presParOf" srcId="{BBB1AEA2-A670-4D5E-A43A-A09839A1538B}" destId="{E165ACA0-E7C8-466E-885F-A67E6FC2AD18}" srcOrd="1" destOrd="0" presId="urn:microsoft.com/office/officeart/2005/8/layout/process1"/>
    <dgm:cxn modelId="{DAE1B8AA-C152-479D-9D5A-DBD7E9BDE9C5}" type="presParOf" srcId="{E165ACA0-E7C8-466E-885F-A67E6FC2AD18}" destId="{44EACF4B-AA95-4073-A1AC-49692A697B2F}" srcOrd="0" destOrd="0" presId="urn:microsoft.com/office/officeart/2005/8/layout/process1"/>
    <dgm:cxn modelId="{B7E260B3-ACC4-45A7-B7D0-C54306C5EE17}" type="presParOf" srcId="{BBB1AEA2-A670-4D5E-A43A-A09839A1538B}" destId="{8072BDE3-A1F2-45AC-BB6C-17E6F306367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B2F21D9-E0CF-4D47-8EDE-DDB2A09D02A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5" csCatId="accent1" phldr="1"/>
      <dgm:spPr/>
    </dgm:pt>
    <dgm:pt modelId="{E4448341-68B3-4104-8B3D-7C46FF1E4C4D}" type="pres">
      <dgm:prSet presAssocID="{EB2F21D9-E0CF-4D47-8EDE-DDB2A09D02A6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B18D04D1-3B3A-4A78-B8C7-663AA53A4807}" type="presOf" srcId="{EB2F21D9-E0CF-4D47-8EDE-DDB2A09D02A6}" destId="{E4448341-68B3-4104-8B3D-7C46FF1E4C4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82F7888-5EF5-4BC9-89D0-9AADCA6E09FE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</dgm:pt>
    <dgm:pt modelId="{3F9BD701-E3CE-4D1D-B6FB-DD6BB7BDF104}">
      <dgm:prSet phldrT="[テキスト]"/>
      <dgm:spPr/>
      <dgm:t>
        <a:bodyPr/>
        <a:lstStyle/>
        <a:p>
          <a:r>
            <a:rPr kumimoji="1" lang="ja-JP" altLang="en-US" b="1" dirty="0"/>
            <a:t>定性的調査</a:t>
          </a:r>
        </a:p>
      </dgm:t>
    </dgm:pt>
    <dgm:pt modelId="{CEB6798F-23D5-471C-8105-94766456AACC}" type="parTrans" cxnId="{08ECE0CB-3A7E-491A-9AC9-B839DDCDCD21}">
      <dgm:prSet/>
      <dgm:spPr/>
      <dgm:t>
        <a:bodyPr/>
        <a:lstStyle/>
        <a:p>
          <a:endParaRPr kumimoji="1" lang="ja-JP" altLang="en-US" b="1"/>
        </a:p>
      </dgm:t>
    </dgm:pt>
    <dgm:pt modelId="{17FCC457-8A41-45E2-8360-DAE0D725FBB7}" type="sibTrans" cxnId="{08ECE0CB-3A7E-491A-9AC9-B839DDCDCD21}">
      <dgm:prSet/>
      <dgm:spPr/>
      <dgm:t>
        <a:bodyPr/>
        <a:lstStyle/>
        <a:p>
          <a:endParaRPr kumimoji="1" lang="ja-JP" altLang="en-US" b="1"/>
        </a:p>
      </dgm:t>
    </dgm:pt>
    <dgm:pt modelId="{1E397CDA-74FE-4604-9B7C-2F6B1B5B3956}">
      <dgm:prSet phldrT="[テキスト]"/>
      <dgm:spPr/>
      <dgm:t>
        <a:bodyPr/>
        <a:lstStyle/>
        <a:p>
          <a:r>
            <a:rPr kumimoji="1" lang="ja-JP" altLang="en-US" b="1" dirty="0"/>
            <a:t>定量的調査</a:t>
          </a:r>
        </a:p>
      </dgm:t>
    </dgm:pt>
    <dgm:pt modelId="{27D1B214-5732-49C4-B447-77AE5947281C}" type="parTrans" cxnId="{D82A1385-826D-44DF-BE30-55AAEA8D91D1}">
      <dgm:prSet/>
      <dgm:spPr/>
      <dgm:t>
        <a:bodyPr/>
        <a:lstStyle/>
        <a:p>
          <a:endParaRPr kumimoji="1" lang="ja-JP" altLang="en-US" b="1"/>
        </a:p>
      </dgm:t>
    </dgm:pt>
    <dgm:pt modelId="{AB2B0EBE-CDC3-4139-B373-0256F2018EE3}" type="sibTrans" cxnId="{D82A1385-826D-44DF-BE30-55AAEA8D91D1}">
      <dgm:prSet/>
      <dgm:spPr/>
      <dgm:t>
        <a:bodyPr/>
        <a:lstStyle/>
        <a:p>
          <a:endParaRPr kumimoji="1" lang="ja-JP" altLang="en-US" b="1"/>
        </a:p>
      </dgm:t>
    </dgm:pt>
    <dgm:pt modelId="{1B70CDA9-D524-4E01-AFF4-DAA2A7F8F6EF}">
      <dgm:prSet phldrT="[テキスト]"/>
      <dgm:spPr/>
      <dgm:t>
        <a:bodyPr/>
        <a:lstStyle/>
        <a:p>
          <a:r>
            <a:rPr kumimoji="1" lang="ja-JP" altLang="en-US" dirty="0"/>
            <a:t>問いを明確にする</a:t>
          </a:r>
          <a:endParaRPr kumimoji="1" lang="ja-JP" altLang="en-US" b="1" dirty="0"/>
        </a:p>
      </dgm:t>
    </dgm:pt>
    <dgm:pt modelId="{9EDDB13C-FCA2-4D5C-9E10-469DB0C75B7C}" type="parTrans" cxnId="{4189DCA0-BF6E-4A29-ADEA-14E7D36C8046}">
      <dgm:prSet/>
      <dgm:spPr/>
      <dgm:t>
        <a:bodyPr/>
        <a:lstStyle/>
        <a:p>
          <a:endParaRPr kumimoji="1" lang="ja-JP" altLang="en-US"/>
        </a:p>
      </dgm:t>
    </dgm:pt>
    <dgm:pt modelId="{B6EB5CC1-2A78-4CA1-A339-6A51699114F2}" type="sibTrans" cxnId="{4189DCA0-BF6E-4A29-ADEA-14E7D36C8046}">
      <dgm:prSet/>
      <dgm:spPr/>
      <dgm:t>
        <a:bodyPr/>
        <a:lstStyle/>
        <a:p>
          <a:endParaRPr kumimoji="1" lang="ja-JP" altLang="en-US"/>
        </a:p>
      </dgm:t>
    </dgm:pt>
    <dgm:pt modelId="{4760D848-167A-42E6-8005-8D3BD6948370}">
      <dgm:prSet phldrT="[テキスト]"/>
      <dgm:spPr/>
      <dgm:t>
        <a:bodyPr/>
        <a:lstStyle/>
        <a:p>
          <a:r>
            <a:rPr kumimoji="1" lang="ja-JP" altLang="en-US" b="0" dirty="0"/>
            <a:t>どのくらい？</a:t>
          </a:r>
        </a:p>
      </dgm:t>
    </dgm:pt>
    <dgm:pt modelId="{C705AFC4-E045-4CFF-9E61-925A9A30F657}" type="parTrans" cxnId="{14F3994E-1890-4301-B22F-3D12B5E074F4}">
      <dgm:prSet/>
      <dgm:spPr/>
      <dgm:t>
        <a:bodyPr/>
        <a:lstStyle/>
        <a:p>
          <a:endParaRPr kumimoji="1" lang="ja-JP" altLang="en-US"/>
        </a:p>
      </dgm:t>
    </dgm:pt>
    <dgm:pt modelId="{FD4D7427-CB76-42E7-AC30-95B1BB87F14F}" type="sibTrans" cxnId="{14F3994E-1890-4301-B22F-3D12B5E074F4}">
      <dgm:prSet/>
      <dgm:spPr/>
      <dgm:t>
        <a:bodyPr/>
        <a:lstStyle/>
        <a:p>
          <a:endParaRPr kumimoji="1" lang="ja-JP" altLang="en-US"/>
        </a:p>
      </dgm:t>
    </dgm:pt>
    <dgm:pt modelId="{523F05AE-36FE-4ADE-8F3F-057239374BA5}" type="pres">
      <dgm:prSet presAssocID="{582F7888-5EF5-4BC9-89D0-9AADCA6E09FE}" presName="linearFlow" presStyleCnt="0">
        <dgm:presLayoutVars>
          <dgm:dir/>
          <dgm:animLvl val="lvl"/>
          <dgm:resizeHandles val="exact"/>
        </dgm:presLayoutVars>
      </dgm:prSet>
      <dgm:spPr/>
    </dgm:pt>
    <dgm:pt modelId="{20766978-AEAC-4DD6-B0CD-5935A5AEB3CF}" type="pres">
      <dgm:prSet presAssocID="{3F9BD701-E3CE-4D1D-B6FB-DD6BB7BDF104}" presName="composite" presStyleCnt="0"/>
      <dgm:spPr/>
    </dgm:pt>
    <dgm:pt modelId="{20B087DB-2725-4411-AA28-3948BEB3A201}" type="pres">
      <dgm:prSet presAssocID="{3F9BD701-E3CE-4D1D-B6FB-DD6BB7BDF10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D2816A3-93F9-4F4A-9EC0-C3A14784C143}" type="pres">
      <dgm:prSet presAssocID="{3F9BD701-E3CE-4D1D-B6FB-DD6BB7BDF104}" presName="parSh" presStyleLbl="node1" presStyleIdx="0" presStyleCnt="2"/>
      <dgm:spPr/>
    </dgm:pt>
    <dgm:pt modelId="{BF8FC4C4-25D7-4F22-838A-C0505D79BFA6}" type="pres">
      <dgm:prSet presAssocID="{3F9BD701-E3CE-4D1D-B6FB-DD6BB7BDF104}" presName="desTx" presStyleLbl="fgAcc1" presStyleIdx="0" presStyleCnt="2">
        <dgm:presLayoutVars>
          <dgm:bulletEnabled val="1"/>
        </dgm:presLayoutVars>
      </dgm:prSet>
      <dgm:spPr/>
    </dgm:pt>
    <dgm:pt modelId="{EAEF8242-9A56-4A5D-8BDD-8DCCD86311C8}" type="pres">
      <dgm:prSet presAssocID="{17FCC457-8A41-45E2-8360-DAE0D725FBB7}" presName="sibTrans" presStyleLbl="sibTrans2D1" presStyleIdx="0" presStyleCnt="1"/>
      <dgm:spPr/>
    </dgm:pt>
    <dgm:pt modelId="{199C133B-F3C2-4D64-9F76-CF4DB44B0B3E}" type="pres">
      <dgm:prSet presAssocID="{17FCC457-8A41-45E2-8360-DAE0D725FBB7}" presName="connTx" presStyleLbl="sibTrans2D1" presStyleIdx="0" presStyleCnt="1"/>
      <dgm:spPr/>
    </dgm:pt>
    <dgm:pt modelId="{5EFA77D0-37CD-4429-9ABF-67454B4941CD}" type="pres">
      <dgm:prSet presAssocID="{1E397CDA-74FE-4604-9B7C-2F6B1B5B3956}" presName="composite" presStyleCnt="0"/>
      <dgm:spPr/>
    </dgm:pt>
    <dgm:pt modelId="{07F9A48A-FB83-4DAA-9706-2835805A0DC6}" type="pres">
      <dgm:prSet presAssocID="{1E397CDA-74FE-4604-9B7C-2F6B1B5B3956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853E43B-B5D8-4F16-B8BA-608836D7AD5E}" type="pres">
      <dgm:prSet presAssocID="{1E397CDA-74FE-4604-9B7C-2F6B1B5B3956}" presName="parSh" presStyleLbl="node1" presStyleIdx="1" presStyleCnt="2"/>
      <dgm:spPr/>
    </dgm:pt>
    <dgm:pt modelId="{88D2C1B0-350C-4F9D-853A-CDD74DDB6111}" type="pres">
      <dgm:prSet presAssocID="{1E397CDA-74FE-4604-9B7C-2F6B1B5B3956}" presName="desTx" presStyleLbl="fgAcc1" presStyleIdx="1" presStyleCnt="2" custLinFactNeighborX="50116" custLinFactNeighborY="11728">
        <dgm:presLayoutVars>
          <dgm:bulletEnabled val="1"/>
        </dgm:presLayoutVars>
      </dgm:prSet>
      <dgm:spPr/>
    </dgm:pt>
  </dgm:ptLst>
  <dgm:cxnLst>
    <dgm:cxn modelId="{69145903-F633-4ED9-B76B-7AE398BE8099}" type="presOf" srcId="{17FCC457-8A41-45E2-8360-DAE0D725FBB7}" destId="{EAEF8242-9A56-4A5D-8BDD-8DCCD86311C8}" srcOrd="0" destOrd="0" presId="urn:microsoft.com/office/officeart/2005/8/layout/process3"/>
    <dgm:cxn modelId="{C760F93A-9111-4C26-88B1-6451CC39378F}" type="presOf" srcId="{582F7888-5EF5-4BC9-89D0-9AADCA6E09FE}" destId="{523F05AE-36FE-4ADE-8F3F-057239374BA5}" srcOrd="0" destOrd="0" presId="urn:microsoft.com/office/officeart/2005/8/layout/process3"/>
    <dgm:cxn modelId="{1E2A834A-D7E5-45C8-80D1-E7FBC5CB9529}" type="presOf" srcId="{17FCC457-8A41-45E2-8360-DAE0D725FBB7}" destId="{199C133B-F3C2-4D64-9F76-CF4DB44B0B3E}" srcOrd="1" destOrd="0" presId="urn:microsoft.com/office/officeart/2005/8/layout/process3"/>
    <dgm:cxn modelId="{14F3994E-1890-4301-B22F-3D12B5E074F4}" srcId="{1E397CDA-74FE-4604-9B7C-2F6B1B5B3956}" destId="{4760D848-167A-42E6-8005-8D3BD6948370}" srcOrd="0" destOrd="0" parTransId="{C705AFC4-E045-4CFF-9E61-925A9A30F657}" sibTransId="{FD4D7427-CB76-42E7-AC30-95B1BB87F14F}"/>
    <dgm:cxn modelId="{D82A1385-826D-44DF-BE30-55AAEA8D91D1}" srcId="{582F7888-5EF5-4BC9-89D0-9AADCA6E09FE}" destId="{1E397CDA-74FE-4604-9B7C-2F6B1B5B3956}" srcOrd="1" destOrd="0" parTransId="{27D1B214-5732-49C4-B447-77AE5947281C}" sibTransId="{AB2B0EBE-CDC3-4139-B373-0256F2018EE3}"/>
    <dgm:cxn modelId="{4189DCA0-BF6E-4A29-ADEA-14E7D36C8046}" srcId="{3F9BD701-E3CE-4D1D-B6FB-DD6BB7BDF104}" destId="{1B70CDA9-D524-4E01-AFF4-DAA2A7F8F6EF}" srcOrd="0" destOrd="0" parTransId="{9EDDB13C-FCA2-4D5C-9E10-469DB0C75B7C}" sibTransId="{B6EB5CC1-2A78-4CA1-A339-6A51699114F2}"/>
    <dgm:cxn modelId="{6B2183AA-4ECF-41A3-BC8D-107001311976}" type="presOf" srcId="{4760D848-167A-42E6-8005-8D3BD6948370}" destId="{88D2C1B0-350C-4F9D-853A-CDD74DDB6111}" srcOrd="0" destOrd="0" presId="urn:microsoft.com/office/officeart/2005/8/layout/process3"/>
    <dgm:cxn modelId="{08ECE0CB-3A7E-491A-9AC9-B839DDCDCD21}" srcId="{582F7888-5EF5-4BC9-89D0-9AADCA6E09FE}" destId="{3F9BD701-E3CE-4D1D-B6FB-DD6BB7BDF104}" srcOrd="0" destOrd="0" parTransId="{CEB6798F-23D5-471C-8105-94766456AACC}" sibTransId="{17FCC457-8A41-45E2-8360-DAE0D725FBB7}"/>
    <dgm:cxn modelId="{90F496D8-C13E-46A0-8213-292F2ADB9185}" type="presOf" srcId="{1E397CDA-74FE-4604-9B7C-2F6B1B5B3956}" destId="{3853E43B-B5D8-4F16-B8BA-608836D7AD5E}" srcOrd="1" destOrd="0" presId="urn:microsoft.com/office/officeart/2005/8/layout/process3"/>
    <dgm:cxn modelId="{7A2F93E0-91CC-4BE4-A96F-6302BF7FCE8B}" type="presOf" srcId="{1B70CDA9-D524-4E01-AFF4-DAA2A7F8F6EF}" destId="{BF8FC4C4-25D7-4F22-838A-C0505D79BFA6}" srcOrd="0" destOrd="0" presId="urn:microsoft.com/office/officeart/2005/8/layout/process3"/>
    <dgm:cxn modelId="{2DFD0FEA-5535-4B46-AB3C-5A08C4A4A73D}" type="presOf" srcId="{3F9BD701-E3CE-4D1D-B6FB-DD6BB7BDF104}" destId="{20B087DB-2725-4411-AA28-3948BEB3A201}" srcOrd="0" destOrd="0" presId="urn:microsoft.com/office/officeart/2005/8/layout/process3"/>
    <dgm:cxn modelId="{8F697FF1-E132-44A0-A5FE-7C4AEBEAFD83}" type="presOf" srcId="{1E397CDA-74FE-4604-9B7C-2F6B1B5B3956}" destId="{07F9A48A-FB83-4DAA-9706-2835805A0DC6}" srcOrd="0" destOrd="0" presId="urn:microsoft.com/office/officeart/2005/8/layout/process3"/>
    <dgm:cxn modelId="{FABCFBFB-6751-4B20-9F8E-074ACE84CAF5}" type="presOf" srcId="{3F9BD701-E3CE-4D1D-B6FB-DD6BB7BDF104}" destId="{DD2816A3-93F9-4F4A-9EC0-C3A14784C143}" srcOrd="1" destOrd="0" presId="urn:microsoft.com/office/officeart/2005/8/layout/process3"/>
    <dgm:cxn modelId="{366EDEA0-48AB-4B6D-8D2A-114899D2FC03}" type="presParOf" srcId="{523F05AE-36FE-4ADE-8F3F-057239374BA5}" destId="{20766978-AEAC-4DD6-B0CD-5935A5AEB3CF}" srcOrd="0" destOrd="0" presId="urn:microsoft.com/office/officeart/2005/8/layout/process3"/>
    <dgm:cxn modelId="{34519502-6C4B-40E4-8002-877E9FA75242}" type="presParOf" srcId="{20766978-AEAC-4DD6-B0CD-5935A5AEB3CF}" destId="{20B087DB-2725-4411-AA28-3948BEB3A201}" srcOrd="0" destOrd="0" presId="urn:microsoft.com/office/officeart/2005/8/layout/process3"/>
    <dgm:cxn modelId="{BC9B5082-D5BE-45ED-83A7-A871B9E8C012}" type="presParOf" srcId="{20766978-AEAC-4DD6-B0CD-5935A5AEB3CF}" destId="{DD2816A3-93F9-4F4A-9EC0-C3A14784C143}" srcOrd="1" destOrd="0" presId="urn:microsoft.com/office/officeart/2005/8/layout/process3"/>
    <dgm:cxn modelId="{079C0F70-5916-4F99-966E-E1F75FB3699A}" type="presParOf" srcId="{20766978-AEAC-4DD6-B0CD-5935A5AEB3CF}" destId="{BF8FC4C4-25D7-4F22-838A-C0505D79BFA6}" srcOrd="2" destOrd="0" presId="urn:microsoft.com/office/officeart/2005/8/layout/process3"/>
    <dgm:cxn modelId="{69ED33E1-D5C8-4065-A176-2F4C871FFCD5}" type="presParOf" srcId="{523F05AE-36FE-4ADE-8F3F-057239374BA5}" destId="{EAEF8242-9A56-4A5D-8BDD-8DCCD86311C8}" srcOrd="1" destOrd="0" presId="urn:microsoft.com/office/officeart/2005/8/layout/process3"/>
    <dgm:cxn modelId="{32652ADD-297C-4B44-8081-D3330967D80C}" type="presParOf" srcId="{EAEF8242-9A56-4A5D-8BDD-8DCCD86311C8}" destId="{199C133B-F3C2-4D64-9F76-CF4DB44B0B3E}" srcOrd="0" destOrd="0" presId="urn:microsoft.com/office/officeart/2005/8/layout/process3"/>
    <dgm:cxn modelId="{D52AA8BC-8D70-418B-9808-6D765427D0C5}" type="presParOf" srcId="{523F05AE-36FE-4ADE-8F3F-057239374BA5}" destId="{5EFA77D0-37CD-4429-9ABF-67454B4941CD}" srcOrd="2" destOrd="0" presId="urn:microsoft.com/office/officeart/2005/8/layout/process3"/>
    <dgm:cxn modelId="{41226938-CD19-4B1D-B8CC-BDE5A64D47ED}" type="presParOf" srcId="{5EFA77D0-37CD-4429-9ABF-67454B4941CD}" destId="{07F9A48A-FB83-4DAA-9706-2835805A0DC6}" srcOrd="0" destOrd="0" presId="urn:microsoft.com/office/officeart/2005/8/layout/process3"/>
    <dgm:cxn modelId="{D8D418E5-F7FE-46A5-A66F-DFEE98202577}" type="presParOf" srcId="{5EFA77D0-37CD-4429-9ABF-67454B4941CD}" destId="{3853E43B-B5D8-4F16-B8BA-608836D7AD5E}" srcOrd="1" destOrd="0" presId="urn:microsoft.com/office/officeart/2005/8/layout/process3"/>
    <dgm:cxn modelId="{933A3486-FFE5-4A10-8271-B769E727012A}" type="presParOf" srcId="{5EFA77D0-37CD-4429-9ABF-67454B4941CD}" destId="{88D2C1B0-350C-4F9D-853A-CDD74DDB611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A371C82-FA45-4322-835B-88708C218BC9}" type="doc">
      <dgm:prSet loTypeId="urn:microsoft.com/office/officeart/2005/8/layout/h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FFA69539-A2AE-4574-8113-769E35CA39C4}">
      <dgm:prSet phldrT="[テキスト]"/>
      <dgm:spPr/>
      <dgm:t>
        <a:bodyPr/>
        <a:lstStyle/>
        <a:p>
          <a:r>
            <a:rPr kumimoji="1" lang="ja-JP" altLang="en-US" dirty="0"/>
            <a:t>半構造化インタビユー</a:t>
          </a:r>
        </a:p>
      </dgm:t>
    </dgm:pt>
    <dgm:pt modelId="{2D218FB2-B048-4C90-B937-0BA278830D8F}" type="parTrans" cxnId="{D598513E-4121-4DEC-8215-5FCC2279EB49}">
      <dgm:prSet/>
      <dgm:spPr/>
      <dgm:t>
        <a:bodyPr/>
        <a:lstStyle/>
        <a:p>
          <a:endParaRPr kumimoji="1" lang="ja-JP" altLang="en-US"/>
        </a:p>
      </dgm:t>
    </dgm:pt>
    <dgm:pt modelId="{F9E60C68-6D4C-4124-9240-BCDB52A4CF65}" type="sibTrans" cxnId="{D598513E-4121-4DEC-8215-5FCC2279EB49}">
      <dgm:prSet/>
      <dgm:spPr/>
      <dgm:t>
        <a:bodyPr/>
        <a:lstStyle/>
        <a:p>
          <a:endParaRPr kumimoji="1" lang="ja-JP" altLang="en-US"/>
        </a:p>
      </dgm:t>
    </dgm:pt>
    <dgm:pt modelId="{0CB3434A-EA3F-492C-81CE-2B28E387ECCE}">
      <dgm:prSet phldrT="[テキスト]"/>
      <dgm:spPr/>
      <dgm:t>
        <a:bodyPr/>
        <a:lstStyle/>
        <a:p>
          <a:r>
            <a:rPr kumimoji="1" lang="ja-JP" altLang="en-US" dirty="0"/>
            <a:t>言葉を介して、本音を探る。</a:t>
          </a:r>
        </a:p>
      </dgm:t>
    </dgm:pt>
    <dgm:pt modelId="{D5CA1374-CEE5-4E56-BF79-7F695032B974}" type="parTrans" cxnId="{5AD98860-B5C3-44DE-9C54-CB1EE1C66209}">
      <dgm:prSet/>
      <dgm:spPr/>
      <dgm:t>
        <a:bodyPr/>
        <a:lstStyle/>
        <a:p>
          <a:endParaRPr kumimoji="1" lang="ja-JP" altLang="en-US"/>
        </a:p>
      </dgm:t>
    </dgm:pt>
    <dgm:pt modelId="{B6F54E74-4E41-4E72-A3AA-A8187B1689BC}" type="sibTrans" cxnId="{5AD98860-B5C3-44DE-9C54-CB1EE1C66209}">
      <dgm:prSet/>
      <dgm:spPr/>
      <dgm:t>
        <a:bodyPr/>
        <a:lstStyle/>
        <a:p>
          <a:endParaRPr kumimoji="1" lang="ja-JP" altLang="en-US"/>
        </a:p>
      </dgm:t>
    </dgm:pt>
    <dgm:pt modelId="{F623C31C-17F5-43D8-B7B6-D544C40AC6EB}">
      <dgm:prSet phldrT="[テキスト]"/>
      <dgm:spPr/>
      <dgm:t>
        <a:bodyPr/>
        <a:lstStyle/>
        <a:p>
          <a:r>
            <a:rPr kumimoji="1" lang="ja-JP" altLang="en-US" dirty="0"/>
            <a:t>行動観察</a:t>
          </a:r>
        </a:p>
      </dgm:t>
    </dgm:pt>
    <dgm:pt modelId="{11558CFB-F685-41D0-AB99-197C66CE6BF5}" type="parTrans" cxnId="{978F0504-F562-4A3E-B9A1-48C8B8F1EEFC}">
      <dgm:prSet/>
      <dgm:spPr/>
      <dgm:t>
        <a:bodyPr/>
        <a:lstStyle/>
        <a:p>
          <a:endParaRPr kumimoji="1" lang="ja-JP" altLang="en-US"/>
        </a:p>
      </dgm:t>
    </dgm:pt>
    <dgm:pt modelId="{2CC73096-B7DE-43D2-9D6C-755C97A3A51B}" type="sibTrans" cxnId="{978F0504-F562-4A3E-B9A1-48C8B8F1EEFC}">
      <dgm:prSet/>
      <dgm:spPr/>
      <dgm:t>
        <a:bodyPr/>
        <a:lstStyle/>
        <a:p>
          <a:endParaRPr kumimoji="1" lang="ja-JP" altLang="en-US"/>
        </a:p>
      </dgm:t>
    </dgm:pt>
    <dgm:pt modelId="{75B9D160-48CC-4595-9F33-506B27E25FA0}">
      <dgm:prSet phldrT="[テキスト]"/>
      <dgm:spPr/>
      <dgm:t>
        <a:bodyPr/>
        <a:lstStyle/>
        <a:p>
          <a:r>
            <a:rPr kumimoji="1" lang="ja-JP" altLang="en-US" dirty="0"/>
            <a:t>言葉（表層意識）を迂回して、潜在的な課題を発見する。</a:t>
          </a:r>
        </a:p>
      </dgm:t>
    </dgm:pt>
    <dgm:pt modelId="{81185950-CD4D-4CC2-B9F8-1BC8F8D0622B}" type="parTrans" cxnId="{A6576282-EB96-44B6-9341-F397047EC06D}">
      <dgm:prSet/>
      <dgm:spPr/>
      <dgm:t>
        <a:bodyPr/>
        <a:lstStyle/>
        <a:p>
          <a:endParaRPr kumimoji="1" lang="ja-JP" altLang="en-US"/>
        </a:p>
      </dgm:t>
    </dgm:pt>
    <dgm:pt modelId="{DD1E865A-9126-41C4-BF2E-47CF9EFCBDEA}" type="sibTrans" cxnId="{A6576282-EB96-44B6-9341-F397047EC06D}">
      <dgm:prSet/>
      <dgm:spPr/>
      <dgm:t>
        <a:bodyPr/>
        <a:lstStyle/>
        <a:p>
          <a:endParaRPr kumimoji="1" lang="ja-JP" altLang="en-US"/>
        </a:p>
      </dgm:t>
    </dgm:pt>
    <dgm:pt modelId="{A73110D7-8FD5-4468-9B3A-383CB6B2B72E}">
      <dgm:prSet phldrT="[テキスト]"/>
      <dgm:spPr/>
      <dgm:t>
        <a:bodyPr/>
        <a:lstStyle/>
        <a:p>
          <a:r>
            <a:rPr kumimoji="1" lang="ja-JP" altLang="en-US" dirty="0"/>
            <a:t>さまざま場面・状況で利用できる。</a:t>
          </a:r>
        </a:p>
      </dgm:t>
    </dgm:pt>
    <dgm:pt modelId="{D5346EE6-8062-404B-B3B7-3DF328369BAA}" type="parTrans" cxnId="{6C9307D4-FA6D-4C70-A476-C44B4548CC4D}">
      <dgm:prSet/>
      <dgm:spPr/>
      <dgm:t>
        <a:bodyPr/>
        <a:lstStyle/>
        <a:p>
          <a:endParaRPr kumimoji="1" lang="ja-JP" altLang="en-US"/>
        </a:p>
      </dgm:t>
    </dgm:pt>
    <dgm:pt modelId="{31E42152-69A8-4CEF-80E1-E5832B910EC7}" type="sibTrans" cxnId="{6C9307D4-FA6D-4C70-A476-C44B4548CC4D}">
      <dgm:prSet/>
      <dgm:spPr/>
      <dgm:t>
        <a:bodyPr/>
        <a:lstStyle/>
        <a:p>
          <a:endParaRPr kumimoji="1" lang="ja-JP" altLang="en-US"/>
        </a:p>
      </dgm:t>
    </dgm:pt>
    <dgm:pt modelId="{0912829E-396D-4C45-894F-972F970A9570}" type="pres">
      <dgm:prSet presAssocID="{8A371C82-FA45-4322-835B-88708C218BC9}" presName="Name0" presStyleCnt="0">
        <dgm:presLayoutVars>
          <dgm:dir/>
          <dgm:animLvl val="lvl"/>
          <dgm:resizeHandles val="exact"/>
        </dgm:presLayoutVars>
      </dgm:prSet>
      <dgm:spPr/>
    </dgm:pt>
    <dgm:pt modelId="{88D5AB72-517C-46E7-8825-41C1C30E64C4}" type="pres">
      <dgm:prSet presAssocID="{FFA69539-A2AE-4574-8113-769E35CA39C4}" presName="composite" presStyleCnt="0"/>
      <dgm:spPr/>
    </dgm:pt>
    <dgm:pt modelId="{0E195EA2-AF09-4DBD-BA1E-FCFB067E391C}" type="pres">
      <dgm:prSet presAssocID="{FFA69539-A2AE-4574-8113-769E35CA39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3FD59CB-8C24-4882-A4C9-D94EE4A6C3F8}" type="pres">
      <dgm:prSet presAssocID="{FFA69539-A2AE-4574-8113-769E35CA39C4}" presName="desTx" presStyleLbl="alignAccFollowNode1" presStyleIdx="0" presStyleCnt="2">
        <dgm:presLayoutVars>
          <dgm:bulletEnabled val="1"/>
        </dgm:presLayoutVars>
      </dgm:prSet>
      <dgm:spPr/>
    </dgm:pt>
    <dgm:pt modelId="{FD6D9FFE-B1D7-4D67-9A76-2EC0009E8A60}" type="pres">
      <dgm:prSet presAssocID="{F9E60C68-6D4C-4124-9240-BCDB52A4CF65}" presName="space" presStyleCnt="0"/>
      <dgm:spPr/>
    </dgm:pt>
    <dgm:pt modelId="{CE063805-AB82-4B9E-AFF2-2CF73AFA1652}" type="pres">
      <dgm:prSet presAssocID="{F623C31C-17F5-43D8-B7B6-D544C40AC6EB}" presName="composite" presStyleCnt="0"/>
      <dgm:spPr/>
    </dgm:pt>
    <dgm:pt modelId="{740DAC93-F49F-4227-912E-BAF103CB70D3}" type="pres">
      <dgm:prSet presAssocID="{F623C31C-17F5-43D8-B7B6-D544C40AC6E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E0F0DCC-B65A-40AF-AD5A-C6DD3FA359F1}" type="pres">
      <dgm:prSet presAssocID="{F623C31C-17F5-43D8-B7B6-D544C40AC6E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78F0504-F562-4A3E-B9A1-48C8B8F1EEFC}" srcId="{8A371C82-FA45-4322-835B-88708C218BC9}" destId="{F623C31C-17F5-43D8-B7B6-D544C40AC6EB}" srcOrd="1" destOrd="0" parTransId="{11558CFB-F685-41D0-AB99-197C66CE6BF5}" sibTransId="{2CC73096-B7DE-43D2-9D6C-755C97A3A51B}"/>
    <dgm:cxn modelId="{0084711A-6885-4748-8A92-7D5F5EEC639F}" type="presOf" srcId="{FFA69539-A2AE-4574-8113-769E35CA39C4}" destId="{0E195EA2-AF09-4DBD-BA1E-FCFB067E391C}" srcOrd="0" destOrd="0" presId="urn:microsoft.com/office/officeart/2005/8/layout/hList1"/>
    <dgm:cxn modelId="{D83E4D23-6286-46C8-AB64-26646D7FD6C5}" type="presOf" srcId="{A73110D7-8FD5-4468-9B3A-383CB6B2B72E}" destId="{43FD59CB-8C24-4882-A4C9-D94EE4A6C3F8}" srcOrd="0" destOrd="1" presId="urn:microsoft.com/office/officeart/2005/8/layout/hList1"/>
    <dgm:cxn modelId="{709E242A-C358-4D0A-9C7F-E217148B1C31}" type="presOf" srcId="{F623C31C-17F5-43D8-B7B6-D544C40AC6EB}" destId="{740DAC93-F49F-4227-912E-BAF103CB70D3}" srcOrd="0" destOrd="0" presId="urn:microsoft.com/office/officeart/2005/8/layout/hList1"/>
    <dgm:cxn modelId="{D598513E-4121-4DEC-8215-5FCC2279EB49}" srcId="{8A371C82-FA45-4322-835B-88708C218BC9}" destId="{FFA69539-A2AE-4574-8113-769E35CA39C4}" srcOrd="0" destOrd="0" parTransId="{2D218FB2-B048-4C90-B937-0BA278830D8F}" sibTransId="{F9E60C68-6D4C-4124-9240-BCDB52A4CF65}"/>
    <dgm:cxn modelId="{5AD98860-B5C3-44DE-9C54-CB1EE1C66209}" srcId="{FFA69539-A2AE-4574-8113-769E35CA39C4}" destId="{0CB3434A-EA3F-492C-81CE-2B28E387ECCE}" srcOrd="0" destOrd="0" parTransId="{D5CA1374-CEE5-4E56-BF79-7F695032B974}" sibTransId="{B6F54E74-4E41-4E72-A3AA-A8187B1689BC}"/>
    <dgm:cxn modelId="{ED68CB67-EF8A-4479-AE6C-907EC9957FB4}" type="presOf" srcId="{8A371C82-FA45-4322-835B-88708C218BC9}" destId="{0912829E-396D-4C45-894F-972F970A9570}" srcOrd="0" destOrd="0" presId="urn:microsoft.com/office/officeart/2005/8/layout/hList1"/>
    <dgm:cxn modelId="{A6576282-EB96-44B6-9341-F397047EC06D}" srcId="{F623C31C-17F5-43D8-B7B6-D544C40AC6EB}" destId="{75B9D160-48CC-4595-9F33-506B27E25FA0}" srcOrd="0" destOrd="0" parTransId="{81185950-CD4D-4CC2-B9F8-1BC8F8D0622B}" sibTransId="{DD1E865A-9126-41C4-BF2E-47CF9EFCBDEA}"/>
    <dgm:cxn modelId="{799575A4-F585-4824-9ECC-1AA68DC8F0CC}" type="presOf" srcId="{0CB3434A-EA3F-492C-81CE-2B28E387ECCE}" destId="{43FD59CB-8C24-4882-A4C9-D94EE4A6C3F8}" srcOrd="0" destOrd="0" presId="urn:microsoft.com/office/officeart/2005/8/layout/hList1"/>
    <dgm:cxn modelId="{D8013FC8-A57B-4DE9-88D6-C804A2B7F2A1}" type="presOf" srcId="{75B9D160-48CC-4595-9F33-506B27E25FA0}" destId="{8E0F0DCC-B65A-40AF-AD5A-C6DD3FA359F1}" srcOrd="0" destOrd="0" presId="urn:microsoft.com/office/officeart/2005/8/layout/hList1"/>
    <dgm:cxn modelId="{6C9307D4-FA6D-4C70-A476-C44B4548CC4D}" srcId="{FFA69539-A2AE-4574-8113-769E35CA39C4}" destId="{A73110D7-8FD5-4468-9B3A-383CB6B2B72E}" srcOrd="1" destOrd="0" parTransId="{D5346EE6-8062-404B-B3B7-3DF328369BAA}" sibTransId="{31E42152-69A8-4CEF-80E1-E5832B910EC7}"/>
    <dgm:cxn modelId="{4191E56D-6EA6-4435-9509-8F8349B10151}" type="presParOf" srcId="{0912829E-396D-4C45-894F-972F970A9570}" destId="{88D5AB72-517C-46E7-8825-41C1C30E64C4}" srcOrd="0" destOrd="0" presId="urn:microsoft.com/office/officeart/2005/8/layout/hList1"/>
    <dgm:cxn modelId="{53704EAD-457E-4557-ABC6-9680D2883876}" type="presParOf" srcId="{88D5AB72-517C-46E7-8825-41C1C30E64C4}" destId="{0E195EA2-AF09-4DBD-BA1E-FCFB067E391C}" srcOrd="0" destOrd="0" presId="urn:microsoft.com/office/officeart/2005/8/layout/hList1"/>
    <dgm:cxn modelId="{05FFD2A5-0373-45EC-9E3A-B16DC4E817D0}" type="presParOf" srcId="{88D5AB72-517C-46E7-8825-41C1C30E64C4}" destId="{43FD59CB-8C24-4882-A4C9-D94EE4A6C3F8}" srcOrd="1" destOrd="0" presId="urn:microsoft.com/office/officeart/2005/8/layout/hList1"/>
    <dgm:cxn modelId="{9E8F3106-4932-4758-B547-E04A10813FC6}" type="presParOf" srcId="{0912829E-396D-4C45-894F-972F970A9570}" destId="{FD6D9FFE-B1D7-4D67-9A76-2EC0009E8A60}" srcOrd="1" destOrd="0" presId="urn:microsoft.com/office/officeart/2005/8/layout/hList1"/>
    <dgm:cxn modelId="{0BD1563A-4C56-49C1-A0D9-A79B78A0E2E6}" type="presParOf" srcId="{0912829E-396D-4C45-894F-972F970A9570}" destId="{CE063805-AB82-4B9E-AFF2-2CF73AFA1652}" srcOrd="2" destOrd="0" presId="urn:microsoft.com/office/officeart/2005/8/layout/hList1"/>
    <dgm:cxn modelId="{B506B290-F26A-4910-AC43-889359FC8C90}" type="presParOf" srcId="{CE063805-AB82-4B9E-AFF2-2CF73AFA1652}" destId="{740DAC93-F49F-4227-912E-BAF103CB70D3}" srcOrd="0" destOrd="0" presId="urn:microsoft.com/office/officeart/2005/8/layout/hList1"/>
    <dgm:cxn modelId="{509682FB-B1AC-4898-BC07-62943CD79B1B}" type="presParOf" srcId="{CE063805-AB82-4B9E-AFF2-2CF73AFA1652}" destId="{8E0F0DCC-B65A-40AF-AD5A-C6DD3FA359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612DC6E-CCAB-4C65-BEC7-C1CB326CB7B3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CA0F13E4-7459-48E5-A22A-E2B979AE2C8A}">
      <dgm:prSet/>
      <dgm:spPr/>
      <dgm:t>
        <a:bodyPr/>
        <a:lstStyle/>
        <a:p>
          <a:pPr rtl="0"/>
          <a:r>
            <a:rPr kumimoji="1" lang="ja-JP" dirty="0"/>
            <a:t>最初にラポート（信頼関係</a:t>
          </a:r>
          <a:endParaRPr lang="ja-JP" dirty="0"/>
        </a:p>
      </dgm:t>
    </dgm:pt>
    <dgm:pt modelId="{FEEB4DF2-D3D7-4D52-9790-C3FAC439DCFE}" type="parTrans" cxnId="{03B986AB-BEE8-49F6-AB26-EA89FAC499BA}">
      <dgm:prSet/>
      <dgm:spPr/>
      <dgm:t>
        <a:bodyPr/>
        <a:lstStyle/>
        <a:p>
          <a:endParaRPr kumimoji="1" lang="ja-JP" altLang="en-US"/>
        </a:p>
      </dgm:t>
    </dgm:pt>
    <dgm:pt modelId="{6DDC399B-88D4-428D-AE41-689D3E370AC5}" type="sibTrans" cxnId="{03B986AB-BEE8-49F6-AB26-EA89FAC499BA}">
      <dgm:prSet/>
      <dgm:spPr/>
      <dgm:t>
        <a:bodyPr/>
        <a:lstStyle/>
        <a:p>
          <a:endParaRPr kumimoji="1" lang="ja-JP" altLang="en-US"/>
        </a:p>
      </dgm:t>
    </dgm:pt>
    <dgm:pt modelId="{7ADF661C-02CA-4B65-AD51-0F200D015C17}">
      <dgm:prSet/>
      <dgm:spPr/>
      <dgm:t>
        <a:bodyPr/>
        <a:lstStyle/>
        <a:p>
          <a:pPr rtl="0"/>
          <a:r>
            <a:rPr kumimoji="1" lang="ja-JP" dirty="0"/>
            <a:t>共通の世間話</a:t>
          </a:r>
          <a:endParaRPr lang="ja-JP" dirty="0"/>
        </a:p>
      </dgm:t>
    </dgm:pt>
    <dgm:pt modelId="{69657CD3-41D5-430B-9185-1A07604C90D1}" type="parTrans" cxnId="{52AA4C41-6E99-490D-B56D-87EE4DD632EF}">
      <dgm:prSet/>
      <dgm:spPr/>
      <dgm:t>
        <a:bodyPr/>
        <a:lstStyle/>
        <a:p>
          <a:endParaRPr kumimoji="1" lang="ja-JP" altLang="en-US"/>
        </a:p>
      </dgm:t>
    </dgm:pt>
    <dgm:pt modelId="{2CE6906C-0B2B-4845-914B-AD34926D9C9C}" type="sibTrans" cxnId="{52AA4C41-6E99-490D-B56D-87EE4DD632EF}">
      <dgm:prSet/>
      <dgm:spPr/>
      <dgm:t>
        <a:bodyPr/>
        <a:lstStyle/>
        <a:p>
          <a:endParaRPr kumimoji="1" lang="ja-JP" altLang="en-US"/>
        </a:p>
      </dgm:t>
    </dgm:pt>
    <dgm:pt modelId="{13F98AE7-259B-4D21-BEFA-F7A3EDE2E077}">
      <dgm:prSet/>
      <dgm:spPr/>
      <dgm:t>
        <a:bodyPr/>
        <a:lstStyle/>
        <a:p>
          <a:pPr rtl="0"/>
          <a:r>
            <a:rPr kumimoji="1" lang="ja-JP" dirty="0"/>
            <a:t>自己紹介</a:t>
          </a:r>
          <a:r>
            <a:rPr kumimoji="1" lang="ja-JP" altLang="en-US" dirty="0"/>
            <a:t>、</a:t>
          </a:r>
          <a:r>
            <a:rPr kumimoji="1" lang="ja-JP" dirty="0"/>
            <a:t>インタービユーの目的と期待</a:t>
          </a:r>
          <a:r>
            <a:rPr kumimoji="1" lang="ja-JP" altLang="en-US" dirty="0"/>
            <a:t>。</a:t>
          </a:r>
          <a:endParaRPr lang="ja-JP" dirty="0"/>
        </a:p>
      </dgm:t>
    </dgm:pt>
    <dgm:pt modelId="{E89D0AF5-2946-4BC1-B14C-AC1664F23A45}" type="parTrans" cxnId="{5DE89DB5-A303-4CF5-8E38-BB10BA446595}">
      <dgm:prSet/>
      <dgm:spPr/>
      <dgm:t>
        <a:bodyPr/>
        <a:lstStyle/>
        <a:p>
          <a:endParaRPr kumimoji="1" lang="ja-JP" altLang="en-US"/>
        </a:p>
      </dgm:t>
    </dgm:pt>
    <dgm:pt modelId="{888CCE7E-85BA-4838-91BD-4530301E7FE5}" type="sibTrans" cxnId="{5DE89DB5-A303-4CF5-8E38-BB10BA446595}">
      <dgm:prSet/>
      <dgm:spPr/>
      <dgm:t>
        <a:bodyPr/>
        <a:lstStyle/>
        <a:p>
          <a:endParaRPr kumimoji="1" lang="ja-JP" altLang="en-US"/>
        </a:p>
      </dgm:t>
    </dgm:pt>
    <dgm:pt modelId="{AC54B5EB-9DF3-405B-8CE8-DE64EAED8E66}">
      <dgm:prSet/>
      <dgm:spPr/>
      <dgm:t>
        <a:bodyPr/>
        <a:lstStyle/>
        <a:p>
          <a:pPr rtl="0"/>
          <a:r>
            <a:rPr kumimoji="1" lang="ja-JP"/>
            <a:t>話の間</a:t>
          </a:r>
          <a:endParaRPr lang="ja-JP"/>
        </a:p>
      </dgm:t>
    </dgm:pt>
    <dgm:pt modelId="{0484735F-FFA0-49A4-8AE8-4E13501BD485}" type="parTrans" cxnId="{9DBF9FA5-9BD3-45B3-9E44-0123725559EB}">
      <dgm:prSet/>
      <dgm:spPr/>
      <dgm:t>
        <a:bodyPr/>
        <a:lstStyle/>
        <a:p>
          <a:endParaRPr kumimoji="1" lang="ja-JP" altLang="en-US"/>
        </a:p>
      </dgm:t>
    </dgm:pt>
    <dgm:pt modelId="{90110CC7-87DF-4748-8E1A-ADD66744AED1}" type="sibTrans" cxnId="{9DBF9FA5-9BD3-45B3-9E44-0123725559EB}">
      <dgm:prSet/>
      <dgm:spPr/>
      <dgm:t>
        <a:bodyPr/>
        <a:lstStyle/>
        <a:p>
          <a:endParaRPr kumimoji="1" lang="ja-JP" altLang="en-US"/>
        </a:p>
      </dgm:t>
    </dgm:pt>
    <dgm:pt modelId="{4B8F1293-1D44-415F-B84C-3F8F4771C682}">
      <dgm:prSet/>
      <dgm:spPr/>
      <dgm:t>
        <a:bodyPr/>
        <a:lstStyle/>
        <a:p>
          <a:pPr rtl="0"/>
          <a:r>
            <a:rPr kumimoji="1" lang="ja-JP" altLang="en-US" dirty="0"/>
            <a:t>聞き上手になる。</a:t>
          </a:r>
          <a:endParaRPr lang="ja-JP" dirty="0"/>
        </a:p>
      </dgm:t>
    </dgm:pt>
    <dgm:pt modelId="{F05451CE-1764-4492-AE43-34CD3DB493B1}" type="parTrans" cxnId="{DBA1DB4E-914E-4357-BD40-C8A0946D82E9}">
      <dgm:prSet/>
      <dgm:spPr/>
      <dgm:t>
        <a:bodyPr/>
        <a:lstStyle/>
        <a:p>
          <a:endParaRPr kumimoji="1" lang="ja-JP" altLang="en-US"/>
        </a:p>
      </dgm:t>
    </dgm:pt>
    <dgm:pt modelId="{A661B255-BCE1-47FE-B1D1-5E165CB6927B}" type="sibTrans" cxnId="{DBA1DB4E-914E-4357-BD40-C8A0946D82E9}">
      <dgm:prSet/>
      <dgm:spPr/>
      <dgm:t>
        <a:bodyPr/>
        <a:lstStyle/>
        <a:p>
          <a:endParaRPr kumimoji="1" lang="ja-JP" altLang="en-US"/>
        </a:p>
      </dgm:t>
    </dgm:pt>
    <dgm:pt modelId="{E7B900F3-DDEA-444B-A2B2-0CC4A067B407}">
      <dgm:prSet/>
      <dgm:spPr/>
      <dgm:t>
        <a:bodyPr/>
        <a:lstStyle/>
        <a:p>
          <a:pPr rtl="0"/>
          <a:r>
            <a:rPr kumimoji="1" lang="ja-JP"/>
            <a:t>最後に</a:t>
          </a:r>
          <a:endParaRPr lang="ja-JP"/>
        </a:p>
      </dgm:t>
    </dgm:pt>
    <dgm:pt modelId="{845FBFB7-F32B-4AB5-8462-1B50F635E015}" type="parTrans" cxnId="{3A8EB711-B31C-48FC-A6E2-BD2C4BD4B903}">
      <dgm:prSet/>
      <dgm:spPr/>
      <dgm:t>
        <a:bodyPr/>
        <a:lstStyle/>
        <a:p>
          <a:endParaRPr kumimoji="1" lang="ja-JP" altLang="en-US"/>
        </a:p>
      </dgm:t>
    </dgm:pt>
    <dgm:pt modelId="{7B45381B-38BC-465D-8838-E89B0AF3AB85}" type="sibTrans" cxnId="{3A8EB711-B31C-48FC-A6E2-BD2C4BD4B903}">
      <dgm:prSet/>
      <dgm:spPr/>
      <dgm:t>
        <a:bodyPr/>
        <a:lstStyle/>
        <a:p>
          <a:endParaRPr kumimoji="1" lang="ja-JP" altLang="en-US"/>
        </a:p>
      </dgm:t>
    </dgm:pt>
    <dgm:pt modelId="{5BBBF154-10D8-4F35-A00E-3A5BD28C3BC1}">
      <dgm:prSet/>
      <dgm:spPr/>
      <dgm:t>
        <a:bodyPr/>
        <a:lstStyle/>
        <a:p>
          <a:pPr rtl="0"/>
          <a:r>
            <a:rPr kumimoji="0" lang="ja-JP" altLang="ja-JP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「話</a:t>
          </a:r>
          <a:r>
            <a:rPr kumimoji="0" lang="ja-JP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し</a:t>
          </a:r>
          <a:r>
            <a:rPr kumimoji="0" lang="ja-JP" altLang="ja-JP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そびれたこと</a:t>
          </a:r>
          <a:r>
            <a:rPr kumimoji="0" lang="ja-JP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とか、思い出したこととか、</a:t>
          </a:r>
          <a:r>
            <a:rPr kumimoji="0" lang="ja-JP" altLang="ja-JP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ありま</a:t>
          </a:r>
          <a:r>
            <a:rPr kumimoji="0" lang="ja-JP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せんか</a:t>
          </a:r>
          <a:r>
            <a:rPr kumimoji="0" lang="ja-JP" altLang="ja-JP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？」</a:t>
          </a:r>
          <a:endParaRPr lang="ja-JP" b="0" dirty="0"/>
        </a:p>
      </dgm:t>
    </dgm:pt>
    <dgm:pt modelId="{212241B0-3BC2-4942-B793-B6442CBAC4E9}" type="parTrans" cxnId="{A3C328FA-9D38-43C6-BD6C-470077E63CFA}">
      <dgm:prSet/>
      <dgm:spPr/>
      <dgm:t>
        <a:bodyPr/>
        <a:lstStyle/>
        <a:p>
          <a:endParaRPr kumimoji="1" lang="ja-JP" altLang="en-US"/>
        </a:p>
      </dgm:t>
    </dgm:pt>
    <dgm:pt modelId="{310FE1A3-C57B-40D5-B5A4-266F68549DFF}" type="sibTrans" cxnId="{A3C328FA-9D38-43C6-BD6C-470077E63CFA}">
      <dgm:prSet/>
      <dgm:spPr/>
      <dgm:t>
        <a:bodyPr/>
        <a:lstStyle/>
        <a:p>
          <a:endParaRPr kumimoji="1" lang="ja-JP" altLang="en-US"/>
        </a:p>
      </dgm:t>
    </dgm:pt>
    <dgm:pt modelId="{4F980AB6-BEBC-4480-9A5A-41674FBA727D}">
      <dgm:prSet/>
      <dgm:spPr/>
      <dgm:t>
        <a:bodyPr/>
        <a:lstStyle/>
        <a:p>
          <a:pPr rtl="0"/>
          <a:endParaRPr lang="ja-JP" dirty="0"/>
        </a:p>
      </dgm:t>
    </dgm:pt>
    <dgm:pt modelId="{AAC31D0A-E28C-49C0-B2AB-28DCD11519AD}" type="parTrans" cxnId="{099755DC-1DCE-4166-885C-53E5FD171C3E}">
      <dgm:prSet/>
      <dgm:spPr/>
      <dgm:t>
        <a:bodyPr/>
        <a:lstStyle/>
        <a:p>
          <a:endParaRPr kumimoji="1" lang="ja-JP" altLang="en-US"/>
        </a:p>
      </dgm:t>
    </dgm:pt>
    <dgm:pt modelId="{02AC72DF-3C1E-4601-8728-A52214E7D6DE}" type="sibTrans" cxnId="{099755DC-1DCE-4166-885C-53E5FD171C3E}">
      <dgm:prSet/>
      <dgm:spPr/>
      <dgm:t>
        <a:bodyPr/>
        <a:lstStyle/>
        <a:p>
          <a:endParaRPr kumimoji="1" lang="ja-JP" altLang="en-US"/>
        </a:p>
      </dgm:t>
    </dgm:pt>
    <dgm:pt modelId="{5285D17D-3C4D-4487-9FCA-BBB52C145180}" type="pres">
      <dgm:prSet presAssocID="{3612DC6E-CCAB-4C65-BEC7-C1CB326CB7B3}" presName="Name0" presStyleCnt="0">
        <dgm:presLayoutVars>
          <dgm:dir/>
          <dgm:animLvl val="lvl"/>
          <dgm:resizeHandles val="exact"/>
        </dgm:presLayoutVars>
      </dgm:prSet>
      <dgm:spPr/>
    </dgm:pt>
    <dgm:pt modelId="{9AE3C008-09AF-422C-A313-07D862698C0F}" type="pres">
      <dgm:prSet presAssocID="{3612DC6E-CCAB-4C65-BEC7-C1CB326CB7B3}" presName="tSp" presStyleCnt="0"/>
      <dgm:spPr/>
    </dgm:pt>
    <dgm:pt modelId="{42E59A90-E194-4846-BB8C-846D498DA086}" type="pres">
      <dgm:prSet presAssocID="{3612DC6E-CCAB-4C65-BEC7-C1CB326CB7B3}" presName="bSp" presStyleCnt="0"/>
      <dgm:spPr/>
    </dgm:pt>
    <dgm:pt modelId="{DC991BA3-2F27-45E8-9A6E-A313C07E6849}" type="pres">
      <dgm:prSet presAssocID="{3612DC6E-CCAB-4C65-BEC7-C1CB326CB7B3}" presName="process" presStyleCnt="0"/>
      <dgm:spPr/>
    </dgm:pt>
    <dgm:pt modelId="{926323FF-87B3-4F82-9D4C-6852733D3724}" type="pres">
      <dgm:prSet presAssocID="{CA0F13E4-7459-48E5-A22A-E2B979AE2C8A}" presName="composite1" presStyleCnt="0"/>
      <dgm:spPr/>
    </dgm:pt>
    <dgm:pt modelId="{C788997D-67CF-49A6-848F-2DB95516DE0D}" type="pres">
      <dgm:prSet presAssocID="{CA0F13E4-7459-48E5-A22A-E2B979AE2C8A}" presName="dummyNode1" presStyleLbl="node1" presStyleIdx="0" presStyleCnt="3"/>
      <dgm:spPr/>
    </dgm:pt>
    <dgm:pt modelId="{0D8B39AB-125E-47E4-88D0-C29E2283E0AD}" type="pres">
      <dgm:prSet presAssocID="{CA0F13E4-7459-48E5-A22A-E2B979AE2C8A}" presName="childNode1" presStyleLbl="bgAcc1" presStyleIdx="0" presStyleCnt="3">
        <dgm:presLayoutVars>
          <dgm:bulletEnabled val="1"/>
        </dgm:presLayoutVars>
      </dgm:prSet>
      <dgm:spPr/>
    </dgm:pt>
    <dgm:pt modelId="{302236F8-EE76-4DD8-936B-D9EF56F905FB}" type="pres">
      <dgm:prSet presAssocID="{CA0F13E4-7459-48E5-A22A-E2B979AE2C8A}" presName="childNode1tx" presStyleLbl="bgAcc1" presStyleIdx="0" presStyleCnt="3">
        <dgm:presLayoutVars>
          <dgm:bulletEnabled val="1"/>
        </dgm:presLayoutVars>
      </dgm:prSet>
      <dgm:spPr/>
    </dgm:pt>
    <dgm:pt modelId="{FEAD0E77-B9BA-429C-A741-379E043FAFB5}" type="pres">
      <dgm:prSet presAssocID="{CA0F13E4-7459-48E5-A22A-E2B979AE2C8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F46F942D-55EC-4AE4-B537-03B392AED966}" type="pres">
      <dgm:prSet presAssocID="{CA0F13E4-7459-48E5-A22A-E2B979AE2C8A}" presName="connSite1" presStyleCnt="0"/>
      <dgm:spPr/>
    </dgm:pt>
    <dgm:pt modelId="{B9AADC95-50B2-459F-AFD8-02B54C709CF1}" type="pres">
      <dgm:prSet presAssocID="{6DDC399B-88D4-428D-AE41-689D3E370AC5}" presName="Name9" presStyleLbl="sibTrans2D1" presStyleIdx="0" presStyleCnt="2"/>
      <dgm:spPr/>
    </dgm:pt>
    <dgm:pt modelId="{179FC03A-838C-41B7-B1EC-71286E5F79C3}" type="pres">
      <dgm:prSet presAssocID="{AC54B5EB-9DF3-405B-8CE8-DE64EAED8E66}" presName="composite2" presStyleCnt="0"/>
      <dgm:spPr/>
    </dgm:pt>
    <dgm:pt modelId="{8D79710D-2F49-43B8-80C6-60EED5B1D5B1}" type="pres">
      <dgm:prSet presAssocID="{AC54B5EB-9DF3-405B-8CE8-DE64EAED8E66}" presName="dummyNode2" presStyleLbl="node1" presStyleIdx="0" presStyleCnt="3"/>
      <dgm:spPr/>
    </dgm:pt>
    <dgm:pt modelId="{D9904606-9073-4A72-95D0-F0A9391A5F87}" type="pres">
      <dgm:prSet presAssocID="{AC54B5EB-9DF3-405B-8CE8-DE64EAED8E66}" presName="childNode2" presStyleLbl="bgAcc1" presStyleIdx="1" presStyleCnt="3">
        <dgm:presLayoutVars>
          <dgm:bulletEnabled val="1"/>
        </dgm:presLayoutVars>
      </dgm:prSet>
      <dgm:spPr/>
    </dgm:pt>
    <dgm:pt modelId="{06DDE29A-1290-4497-8159-125EF548B686}" type="pres">
      <dgm:prSet presAssocID="{AC54B5EB-9DF3-405B-8CE8-DE64EAED8E66}" presName="childNode2tx" presStyleLbl="bgAcc1" presStyleIdx="1" presStyleCnt="3">
        <dgm:presLayoutVars>
          <dgm:bulletEnabled val="1"/>
        </dgm:presLayoutVars>
      </dgm:prSet>
      <dgm:spPr/>
    </dgm:pt>
    <dgm:pt modelId="{180B9564-F533-4C66-A434-D0591DCD75A0}" type="pres">
      <dgm:prSet presAssocID="{AC54B5EB-9DF3-405B-8CE8-DE64EAED8E66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241D2490-1A9E-4310-BC30-E44CD9651790}" type="pres">
      <dgm:prSet presAssocID="{AC54B5EB-9DF3-405B-8CE8-DE64EAED8E66}" presName="connSite2" presStyleCnt="0"/>
      <dgm:spPr/>
    </dgm:pt>
    <dgm:pt modelId="{2279047F-F0C0-4181-8067-CD5173E61765}" type="pres">
      <dgm:prSet presAssocID="{90110CC7-87DF-4748-8E1A-ADD66744AED1}" presName="Name18" presStyleLbl="sibTrans2D1" presStyleIdx="1" presStyleCnt="2"/>
      <dgm:spPr/>
    </dgm:pt>
    <dgm:pt modelId="{F9095C23-207A-49B9-BF40-7F661D5D0275}" type="pres">
      <dgm:prSet presAssocID="{E7B900F3-DDEA-444B-A2B2-0CC4A067B407}" presName="composite1" presStyleCnt="0"/>
      <dgm:spPr/>
    </dgm:pt>
    <dgm:pt modelId="{5CB32502-94A4-4CDF-BC0D-2FB20CA6C031}" type="pres">
      <dgm:prSet presAssocID="{E7B900F3-DDEA-444B-A2B2-0CC4A067B407}" presName="dummyNode1" presStyleLbl="node1" presStyleIdx="1" presStyleCnt="3"/>
      <dgm:spPr/>
    </dgm:pt>
    <dgm:pt modelId="{A40A530E-98A4-467E-81F8-2AAAACE50E6F}" type="pres">
      <dgm:prSet presAssocID="{E7B900F3-DDEA-444B-A2B2-0CC4A067B407}" presName="childNode1" presStyleLbl="bgAcc1" presStyleIdx="2" presStyleCnt="3">
        <dgm:presLayoutVars>
          <dgm:bulletEnabled val="1"/>
        </dgm:presLayoutVars>
      </dgm:prSet>
      <dgm:spPr/>
    </dgm:pt>
    <dgm:pt modelId="{AAAA6492-87F0-4B8C-BA3F-91B150870893}" type="pres">
      <dgm:prSet presAssocID="{E7B900F3-DDEA-444B-A2B2-0CC4A067B407}" presName="childNode1tx" presStyleLbl="bgAcc1" presStyleIdx="2" presStyleCnt="3">
        <dgm:presLayoutVars>
          <dgm:bulletEnabled val="1"/>
        </dgm:presLayoutVars>
      </dgm:prSet>
      <dgm:spPr/>
    </dgm:pt>
    <dgm:pt modelId="{9C742A88-345C-4D80-9DEC-656EFE5C50D3}" type="pres">
      <dgm:prSet presAssocID="{E7B900F3-DDEA-444B-A2B2-0CC4A067B40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B074E105-B3E2-4A9A-8767-BEFB83E790AB}" type="pres">
      <dgm:prSet presAssocID="{E7B900F3-DDEA-444B-A2B2-0CC4A067B407}" presName="connSite1" presStyleCnt="0"/>
      <dgm:spPr/>
    </dgm:pt>
  </dgm:ptLst>
  <dgm:cxnLst>
    <dgm:cxn modelId="{3A8EB711-B31C-48FC-A6E2-BD2C4BD4B903}" srcId="{3612DC6E-CCAB-4C65-BEC7-C1CB326CB7B3}" destId="{E7B900F3-DDEA-444B-A2B2-0CC4A067B407}" srcOrd="2" destOrd="0" parTransId="{845FBFB7-F32B-4AB5-8462-1B50F635E015}" sibTransId="{7B45381B-38BC-465D-8838-E89B0AF3AB85}"/>
    <dgm:cxn modelId="{64477C13-B075-407F-9B42-F71EB9FE438A}" type="presOf" srcId="{6DDC399B-88D4-428D-AE41-689D3E370AC5}" destId="{B9AADC95-50B2-459F-AFD8-02B54C709CF1}" srcOrd="0" destOrd="0" presId="urn:microsoft.com/office/officeart/2005/8/layout/hProcess4"/>
    <dgm:cxn modelId="{49982C17-8F37-4F36-9748-73F702061E72}" type="presOf" srcId="{4F980AB6-BEBC-4480-9A5A-41674FBA727D}" destId="{06DDE29A-1290-4497-8159-125EF548B686}" srcOrd="1" destOrd="1" presId="urn:microsoft.com/office/officeart/2005/8/layout/hProcess4"/>
    <dgm:cxn modelId="{4A29831C-500A-4D15-8D16-313BB64996AE}" type="presOf" srcId="{90110CC7-87DF-4748-8E1A-ADD66744AED1}" destId="{2279047F-F0C0-4181-8067-CD5173E61765}" srcOrd="0" destOrd="0" presId="urn:microsoft.com/office/officeart/2005/8/layout/hProcess4"/>
    <dgm:cxn modelId="{29737F3F-1A9D-422C-BD8C-65F803CAD731}" type="presOf" srcId="{5BBBF154-10D8-4F35-A00E-3A5BD28C3BC1}" destId="{AAAA6492-87F0-4B8C-BA3F-91B150870893}" srcOrd="1" destOrd="0" presId="urn:microsoft.com/office/officeart/2005/8/layout/hProcess4"/>
    <dgm:cxn modelId="{3E760E60-6014-4D72-BA38-F0EC80047E2E}" type="presOf" srcId="{4B8F1293-1D44-415F-B84C-3F8F4771C682}" destId="{06DDE29A-1290-4497-8159-125EF548B686}" srcOrd="1" destOrd="0" presId="urn:microsoft.com/office/officeart/2005/8/layout/hProcess4"/>
    <dgm:cxn modelId="{52AA4C41-6E99-490D-B56D-87EE4DD632EF}" srcId="{CA0F13E4-7459-48E5-A22A-E2B979AE2C8A}" destId="{7ADF661C-02CA-4B65-AD51-0F200D015C17}" srcOrd="0" destOrd="0" parTransId="{69657CD3-41D5-430B-9185-1A07604C90D1}" sibTransId="{2CE6906C-0B2B-4845-914B-AD34926D9C9C}"/>
    <dgm:cxn modelId="{DBA1DB4E-914E-4357-BD40-C8A0946D82E9}" srcId="{AC54B5EB-9DF3-405B-8CE8-DE64EAED8E66}" destId="{4B8F1293-1D44-415F-B84C-3F8F4771C682}" srcOrd="0" destOrd="0" parTransId="{F05451CE-1764-4492-AE43-34CD3DB493B1}" sibTransId="{A661B255-BCE1-47FE-B1D1-5E165CB6927B}"/>
    <dgm:cxn modelId="{9326C085-8FFE-47CB-9053-BA3AFA1D1720}" type="presOf" srcId="{13F98AE7-259B-4D21-BEFA-F7A3EDE2E077}" destId="{302236F8-EE76-4DD8-936B-D9EF56F905FB}" srcOrd="1" destOrd="1" presId="urn:microsoft.com/office/officeart/2005/8/layout/hProcess4"/>
    <dgm:cxn modelId="{3D29B786-CE13-494D-A833-1DFEF134FA04}" type="presOf" srcId="{3612DC6E-CCAB-4C65-BEC7-C1CB326CB7B3}" destId="{5285D17D-3C4D-4487-9FCA-BBB52C145180}" srcOrd="0" destOrd="0" presId="urn:microsoft.com/office/officeart/2005/8/layout/hProcess4"/>
    <dgm:cxn modelId="{B9C30693-D246-4EFD-89F9-C8F2D1CD89A2}" type="presOf" srcId="{E7B900F3-DDEA-444B-A2B2-0CC4A067B407}" destId="{9C742A88-345C-4D80-9DEC-656EFE5C50D3}" srcOrd="0" destOrd="0" presId="urn:microsoft.com/office/officeart/2005/8/layout/hProcess4"/>
    <dgm:cxn modelId="{0EF82996-A2B4-4EB4-BF14-5FAE74B8B1FF}" type="presOf" srcId="{13F98AE7-259B-4D21-BEFA-F7A3EDE2E077}" destId="{0D8B39AB-125E-47E4-88D0-C29E2283E0AD}" srcOrd="0" destOrd="1" presId="urn:microsoft.com/office/officeart/2005/8/layout/hProcess4"/>
    <dgm:cxn modelId="{AA2B8999-7B95-4F49-8A74-B34CF3E52015}" type="presOf" srcId="{AC54B5EB-9DF3-405B-8CE8-DE64EAED8E66}" destId="{180B9564-F533-4C66-A434-D0591DCD75A0}" srcOrd="0" destOrd="0" presId="urn:microsoft.com/office/officeart/2005/8/layout/hProcess4"/>
    <dgm:cxn modelId="{4933259C-CA0C-4210-9E4F-6B53EF730E0E}" type="presOf" srcId="{7ADF661C-02CA-4B65-AD51-0F200D015C17}" destId="{0D8B39AB-125E-47E4-88D0-C29E2283E0AD}" srcOrd="0" destOrd="0" presId="urn:microsoft.com/office/officeart/2005/8/layout/hProcess4"/>
    <dgm:cxn modelId="{DF6E76A1-AD92-4491-8512-944FB76A0BD2}" type="presOf" srcId="{4F980AB6-BEBC-4480-9A5A-41674FBA727D}" destId="{D9904606-9073-4A72-95D0-F0A9391A5F87}" srcOrd="0" destOrd="1" presId="urn:microsoft.com/office/officeart/2005/8/layout/hProcess4"/>
    <dgm:cxn modelId="{9DBF9FA5-9BD3-45B3-9E44-0123725559EB}" srcId="{3612DC6E-CCAB-4C65-BEC7-C1CB326CB7B3}" destId="{AC54B5EB-9DF3-405B-8CE8-DE64EAED8E66}" srcOrd="1" destOrd="0" parTransId="{0484735F-FFA0-49A4-8AE8-4E13501BD485}" sibTransId="{90110CC7-87DF-4748-8E1A-ADD66744AED1}"/>
    <dgm:cxn modelId="{03B986AB-BEE8-49F6-AB26-EA89FAC499BA}" srcId="{3612DC6E-CCAB-4C65-BEC7-C1CB326CB7B3}" destId="{CA0F13E4-7459-48E5-A22A-E2B979AE2C8A}" srcOrd="0" destOrd="0" parTransId="{FEEB4DF2-D3D7-4D52-9790-C3FAC439DCFE}" sibTransId="{6DDC399B-88D4-428D-AE41-689D3E370AC5}"/>
    <dgm:cxn modelId="{5DE89DB5-A303-4CF5-8E38-BB10BA446595}" srcId="{CA0F13E4-7459-48E5-A22A-E2B979AE2C8A}" destId="{13F98AE7-259B-4D21-BEFA-F7A3EDE2E077}" srcOrd="1" destOrd="0" parTransId="{E89D0AF5-2946-4BC1-B14C-AC1664F23A45}" sibTransId="{888CCE7E-85BA-4838-91BD-4530301E7FE5}"/>
    <dgm:cxn modelId="{67C2EFCF-0097-49FC-8C2D-BE216641F806}" type="presOf" srcId="{5BBBF154-10D8-4F35-A00E-3A5BD28C3BC1}" destId="{A40A530E-98A4-467E-81F8-2AAAACE50E6F}" srcOrd="0" destOrd="0" presId="urn:microsoft.com/office/officeart/2005/8/layout/hProcess4"/>
    <dgm:cxn modelId="{099755DC-1DCE-4166-885C-53E5FD171C3E}" srcId="{AC54B5EB-9DF3-405B-8CE8-DE64EAED8E66}" destId="{4F980AB6-BEBC-4480-9A5A-41674FBA727D}" srcOrd="1" destOrd="0" parTransId="{AAC31D0A-E28C-49C0-B2AB-28DCD11519AD}" sibTransId="{02AC72DF-3C1E-4601-8728-A52214E7D6DE}"/>
    <dgm:cxn modelId="{6DD818DF-DB32-474E-B3F9-40BF69FC49FD}" type="presOf" srcId="{7ADF661C-02CA-4B65-AD51-0F200D015C17}" destId="{302236F8-EE76-4DD8-936B-D9EF56F905FB}" srcOrd="1" destOrd="0" presId="urn:microsoft.com/office/officeart/2005/8/layout/hProcess4"/>
    <dgm:cxn modelId="{9B7085EF-E2B0-4929-BA4F-B719A4563F46}" type="presOf" srcId="{CA0F13E4-7459-48E5-A22A-E2B979AE2C8A}" destId="{FEAD0E77-B9BA-429C-A741-379E043FAFB5}" srcOrd="0" destOrd="0" presId="urn:microsoft.com/office/officeart/2005/8/layout/hProcess4"/>
    <dgm:cxn modelId="{E96793F5-846E-49CE-A78C-01E28575EFA4}" type="presOf" srcId="{4B8F1293-1D44-415F-B84C-3F8F4771C682}" destId="{D9904606-9073-4A72-95D0-F0A9391A5F87}" srcOrd="0" destOrd="0" presId="urn:microsoft.com/office/officeart/2005/8/layout/hProcess4"/>
    <dgm:cxn modelId="{A3C328FA-9D38-43C6-BD6C-470077E63CFA}" srcId="{E7B900F3-DDEA-444B-A2B2-0CC4A067B407}" destId="{5BBBF154-10D8-4F35-A00E-3A5BD28C3BC1}" srcOrd="0" destOrd="0" parTransId="{212241B0-3BC2-4942-B793-B6442CBAC4E9}" sibTransId="{310FE1A3-C57B-40D5-B5A4-266F68549DFF}"/>
    <dgm:cxn modelId="{246047F1-282B-4505-9A8D-DD07C763CCE9}" type="presParOf" srcId="{5285D17D-3C4D-4487-9FCA-BBB52C145180}" destId="{9AE3C008-09AF-422C-A313-07D862698C0F}" srcOrd="0" destOrd="0" presId="urn:microsoft.com/office/officeart/2005/8/layout/hProcess4"/>
    <dgm:cxn modelId="{1F9C6EFF-D9B7-49C5-AE5F-EDFD032E4591}" type="presParOf" srcId="{5285D17D-3C4D-4487-9FCA-BBB52C145180}" destId="{42E59A90-E194-4846-BB8C-846D498DA086}" srcOrd="1" destOrd="0" presId="urn:microsoft.com/office/officeart/2005/8/layout/hProcess4"/>
    <dgm:cxn modelId="{231367B7-4E77-4CD0-864D-73FD030DC20D}" type="presParOf" srcId="{5285D17D-3C4D-4487-9FCA-BBB52C145180}" destId="{DC991BA3-2F27-45E8-9A6E-A313C07E6849}" srcOrd="2" destOrd="0" presId="urn:microsoft.com/office/officeart/2005/8/layout/hProcess4"/>
    <dgm:cxn modelId="{B15EF6B4-7838-4BDB-B4F2-58D098343655}" type="presParOf" srcId="{DC991BA3-2F27-45E8-9A6E-A313C07E6849}" destId="{926323FF-87B3-4F82-9D4C-6852733D3724}" srcOrd="0" destOrd="0" presId="urn:microsoft.com/office/officeart/2005/8/layout/hProcess4"/>
    <dgm:cxn modelId="{04C1C2D0-CAF1-4D97-854F-32C74184F566}" type="presParOf" srcId="{926323FF-87B3-4F82-9D4C-6852733D3724}" destId="{C788997D-67CF-49A6-848F-2DB95516DE0D}" srcOrd="0" destOrd="0" presId="urn:microsoft.com/office/officeart/2005/8/layout/hProcess4"/>
    <dgm:cxn modelId="{09A97275-CF51-47F3-BA97-1929CDC6FE80}" type="presParOf" srcId="{926323FF-87B3-4F82-9D4C-6852733D3724}" destId="{0D8B39AB-125E-47E4-88D0-C29E2283E0AD}" srcOrd="1" destOrd="0" presId="urn:microsoft.com/office/officeart/2005/8/layout/hProcess4"/>
    <dgm:cxn modelId="{1DC1AFB8-B88B-4B0E-B4A9-472AA4F932EC}" type="presParOf" srcId="{926323FF-87B3-4F82-9D4C-6852733D3724}" destId="{302236F8-EE76-4DD8-936B-D9EF56F905FB}" srcOrd="2" destOrd="0" presId="urn:microsoft.com/office/officeart/2005/8/layout/hProcess4"/>
    <dgm:cxn modelId="{C7BB980A-89D2-47F7-9073-B0B461DC3803}" type="presParOf" srcId="{926323FF-87B3-4F82-9D4C-6852733D3724}" destId="{FEAD0E77-B9BA-429C-A741-379E043FAFB5}" srcOrd="3" destOrd="0" presId="urn:microsoft.com/office/officeart/2005/8/layout/hProcess4"/>
    <dgm:cxn modelId="{72AF29EB-9FE3-4BD5-8733-1DA10BC533A1}" type="presParOf" srcId="{926323FF-87B3-4F82-9D4C-6852733D3724}" destId="{F46F942D-55EC-4AE4-B537-03B392AED966}" srcOrd="4" destOrd="0" presId="urn:microsoft.com/office/officeart/2005/8/layout/hProcess4"/>
    <dgm:cxn modelId="{F864EAF5-C373-4106-969F-82E0021C0CFC}" type="presParOf" srcId="{DC991BA3-2F27-45E8-9A6E-A313C07E6849}" destId="{B9AADC95-50B2-459F-AFD8-02B54C709CF1}" srcOrd="1" destOrd="0" presId="urn:microsoft.com/office/officeart/2005/8/layout/hProcess4"/>
    <dgm:cxn modelId="{F5F7ED28-5A85-47AD-892F-6CB8944D4293}" type="presParOf" srcId="{DC991BA3-2F27-45E8-9A6E-A313C07E6849}" destId="{179FC03A-838C-41B7-B1EC-71286E5F79C3}" srcOrd="2" destOrd="0" presId="urn:microsoft.com/office/officeart/2005/8/layout/hProcess4"/>
    <dgm:cxn modelId="{9DA3C121-EB38-4DE8-B4A0-6437B6B22525}" type="presParOf" srcId="{179FC03A-838C-41B7-B1EC-71286E5F79C3}" destId="{8D79710D-2F49-43B8-80C6-60EED5B1D5B1}" srcOrd="0" destOrd="0" presId="urn:microsoft.com/office/officeart/2005/8/layout/hProcess4"/>
    <dgm:cxn modelId="{D80BCA03-55F7-4B2B-AED7-2319986BE5C3}" type="presParOf" srcId="{179FC03A-838C-41B7-B1EC-71286E5F79C3}" destId="{D9904606-9073-4A72-95D0-F0A9391A5F87}" srcOrd="1" destOrd="0" presId="urn:microsoft.com/office/officeart/2005/8/layout/hProcess4"/>
    <dgm:cxn modelId="{F0DBCAA7-5682-4913-AF89-D7B6CB8C8001}" type="presParOf" srcId="{179FC03A-838C-41B7-B1EC-71286E5F79C3}" destId="{06DDE29A-1290-4497-8159-125EF548B686}" srcOrd="2" destOrd="0" presId="urn:microsoft.com/office/officeart/2005/8/layout/hProcess4"/>
    <dgm:cxn modelId="{5BD409CA-AD82-4849-9EC9-0F305595D3D8}" type="presParOf" srcId="{179FC03A-838C-41B7-B1EC-71286E5F79C3}" destId="{180B9564-F533-4C66-A434-D0591DCD75A0}" srcOrd="3" destOrd="0" presId="urn:microsoft.com/office/officeart/2005/8/layout/hProcess4"/>
    <dgm:cxn modelId="{E274797A-0341-4761-9D2F-C795FA4089CA}" type="presParOf" srcId="{179FC03A-838C-41B7-B1EC-71286E5F79C3}" destId="{241D2490-1A9E-4310-BC30-E44CD9651790}" srcOrd="4" destOrd="0" presId="urn:microsoft.com/office/officeart/2005/8/layout/hProcess4"/>
    <dgm:cxn modelId="{BCBC5C78-52F4-48A1-9600-A869A77FD04C}" type="presParOf" srcId="{DC991BA3-2F27-45E8-9A6E-A313C07E6849}" destId="{2279047F-F0C0-4181-8067-CD5173E61765}" srcOrd="3" destOrd="0" presId="urn:microsoft.com/office/officeart/2005/8/layout/hProcess4"/>
    <dgm:cxn modelId="{FA0BB6EB-020D-40ED-BDDC-7091B08D0680}" type="presParOf" srcId="{DC991BA3-2F27-45E8-9A6E-A313C07E6849}" destId="{F9095C23-207A-49B9-BF40-7F661D5D0275}" srcOrd="4" destOrd="0" presId="urn:microsoft.com/office/officeart/2005/8/layout/hProcess4"/>
    <dgm:cxn modelId="{19C508A8-0D36-46A9-BAB4-A9B48EEB1210}" type="presParOf" srcId="{F9095C23-207A-49B9-BF40-7F661D5D0275}" destId="{5CB32502-94A4-4CDF-BC0D-2FB20CA6C031}" srcOrd="0" destOrd="0" presId="urn:microsoft.com/office/officeart/2005/8/layout/hProcess4"/>
    <dgm:cxn modelId="{52180000-B0F6-4367-8A0D-7E33F2D573F4}" type="presParOf" srcId="{F9095C23-207A-49B9-BF40-7F661D5D0275}" destId="{A40A530E-98A4-467E-81F8-2AAAACE50E6F}" srcOrd="1" destOrd="0" presId="urn:microsoft.com/office/officeart/2005/8/layout/hProcess4"/>
    <dgm:cxn modelId="{D64E419F-96C5-44A1-B690-A3529FF2A6BB}" type="presParOf" srcId="{F9095C23-207A-49B9-BF40-7F661D5D0275}" destId="{AAAA6492-87F0-4B8C-BA3F-91B150870893}" srcOrd="2" destOrd="0" presId="urn:microsoft.com/office/officeart/2005/8/layout/hProcess4"/>
    <dgm:cxn modelId="{DF136148-833B-4FB7-8FD1-EEF4091A72B8}" type="presParOf" srcId="{F9095C23-207A-49B9-BF40-7F661D5D0275}" destId="{9C742A88-345C-4D80-9DEC-656EFE5C50D3}" srcOrd="3" destOrd="0" presId="urn:microsoft.com/office/officeart/2005/8/layout/hProcess4"/>
    <dgm:cxn modelId="{6B0F6EBA-8858-448D-A0CC-5880792283C9}" type="presParOf" srcId="{F9095C23-207A-49B9-BF40-7F661D5D0275}" destId="{B074E105-B3E2-4A9A-8767-BEFB83E790A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612DC6E-CCAB-4C65-BEC7-C1CB326CB7B3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CA0F13E4-7459-48E5-A22A-E2B979AE2C8A}">
      <dgm:prSet/>
      <dgm:spPr/>
      <dgm:t>
        <a:bodyPr/>
        <a:lstStyle/>
        <a:p>
          <a:pPr rtl="0"/>
          <a:r>
            <a:rPr kumimoji="1" lang="ja-JP" dirty="0"/>
            <a:t>最初にラポート（信頼関係</a:t>
          </a:r>
          <a:endParaRPr lang="ja-JP" dirty="0"/>
        </a:p>
      </dgm:t>
    </dgm:pt>
    <dgm:pt modelId="{FEEB4DF2-D3D7-4D52-9790-C3FAC439DCFE}" type="parTrans" cxnId="{03B986AB-BEE8-49F6-AB26-EA89FAC499BA}">
      <dgm:prSet/>
      <dgm:spPr/>
      <dgm:t>
        <a:bodyPr/>
        <a:lstStyle/>
        <a:p>
          <a:endParaRPr kumimoji="1" lang="ja-JP" altLang="en-US"/>
        </a:p>
      </dgm:t>
    </dgm:pt>
    <dgm:pt modelId="{6DDC399B-88D4-428D-AE41-689D3E370AC5}" type="sibTrans" cxnId="{03B986AB-BEE8-49F6-AB26-EA89FAC499BA}">
      <dgm:prSet/>
      <dgm:spPr/>
      <dgm:t>
        <a:bodyPr/>
        <a:lstStyle/>
        <a:p>
          <a:endParaRPr kumimoji="1" lang="ja-JP" altLang="en-US"/>
        </a:p>
      </dgm:t>
    </dgm:pt>
    <dgm:pt modelId="{4B8F1293-1D44-415F-B84C-3F8F4771C682}">
      <dgm:prSet/>
      <dgm:spPr/>
      <dgm:t>
        <a:bodyPr/>
        <a:lstStyle/>
        <a:p>
          <a:pPr rtl="0"/>
          <a:r>
            <a:rPr kumimoji="1" lang="ja-JP" dirty="0"/>
            <a:t>「その話は役立つ」というメッセージを挟む。</a:t>
          </a:r>
          <a:endParaRPr lang="ja-JP" dirty="0"/>
        </a:p>
      </dgm:t>
    </dgm:pt>
    <dgm:pt modelId="{F05451CE-1764-4492-AE43-34CD3DB493B1}" type="parTrans" cxnId="{DBA1DB4E-914E-4357-BD40-C8A0946D82E9}">
      <dgm:prSet/>
      <dgm:spPr/>
      <dgm:t>
        <a:bodyPr/>
        <a:lstStyle/>
        <a:p>
          <a:endParaRPr kumimoji="1" lang="ja-JP" altLang="en-US"/>
        </a:p>
      </dgm:t>
    </dgm:pt>
    <dgm:pt modelId="{A661B255-BCE1-47FE-B1D1-5E165CB6927B}" type="sibTrans" cxnId="{DBA1DB4E-914E-4357-BD40-C8A0946D82E9}">
      <dgm:prSet/>
      <dgm:spPr/>
      <dgm:t>
        <a:bodyPr/>
        <a:lstStyle/>
        <a:p>
          <a:endParaRPr kumimoji="1" lang="ja-JP" altLang="en-US"/>
        </a:p>
      </dgm:t>
    </dgm:pt>
    <dgm:pt modelId="{E7B900F3-DDEA-444B-A2B2-0CC4A067B407}">
      <dgm:prSet/>
      <dgm:spPr/>
      <dgm:t>
        <a:bodyPr/>
        <a:lstStyle/>
        <a:p>
          <a:pPr rtl="0"/>
          <a:r>
            <a:rPr kumimoji="1" lang="ja-JP"/>
            <a:t>最後に</a:t>
          </a:r>
          <a:endParaRPr lang="ja-JP"/>
        </a:p>
      </dgm:t>
    </dgm:pt>
    <dgm:pt modelId="{845FBFB7-F32B-4AB5-8462-1B50F635E015}" type="parTrans" cxnId="{3A8EB711-B31C-48FC-A6E2-BD2C4BD4B903}">
      <dgm:prSet/>
      <dgm:spPr/>
      <dgm:t>
        <a:bodyPr/>
        <a:lstStyle/>
        <a:p>
          <a:endParaRPr kumimoji="1" lang="ja-JP" altLang="en-US"/>
        </a:p>
      </dgm:t>
    </dgm:pt>
    <dgm:pt modelId="{7B45381B-38BC-465D-8838-E89B0AF3AB85}" type="sibTrans" cxnId="{3A8EB711-B31C-48FC-A6E2-BD2C4BD4B903}">
      <dgm:prSet/>
      <dgm:spPr/>
      <dgm:t>
        <a:bodyPr/>
        <a:lstStyle/>
        <a:p>
          <a:endParaRPr kumimoji="1" lang="ja-JP" altLang="en-US"/>
        </a:p>
      </dgm:t>
    </dgm:pt>
    <dgm:pt modelId="{5BBBF154-10D8-4F35-A00E-3A5BD28C3BC1}">
      <dgm:prSet/>
      <dgm:spPr/>
      <dgm:t>
        <a:bodyPr/>
        <a:lstStyle/>
        <a:p>
          <a:pPr rtl="0"/>
          <a:r>
            <a:rPr kumimoji="1" lang="ja-JP" dirty="0"/>
            <a:t>謝辞で、「役立った」ということを</a:t>
          </a:r>
          <a:r>
            <a:rPr kumimoji="1" lang="ja-JP" altLang="en-US" dirty="0"/>
            <a:t>表現</a:t>
          </a:r>
          <a:r>
            <a:rPr kumimoji="1" lang="ja-JP" dirty="0"/>
            <a:t>する。</a:t>
          </a:r>
          <a:endParaRPr lang="ja-JP" b="0" dirty="0"/>
        </a:p>
      </dgm:t>
    </dgm:pt>
    <dgm:pt modelId="{212241B0-3BC2-4942-B793-B6442CBAC4E9}" type="parTrans" cxnId="{A3C328FA-9D38-43C6-BD6C-470077E63CFA}">
      <dgm:prSet/>
      <dgm:spPr/>
      <dgm:t>
        <a:bodyPr/>
        <a:lstStyle/>
        <a:p>
          <a:endParaRPr kumimoji="1" lang="ja-JP" altLang="en-US"/>
        </a:p>
      </dgm:t>
    </dgm:pt>
    <dgm:pt modelId="{310FE1A3-C57B-40D5-B5A4-266F68549DFF}" type="sibTrans" cxnId="{A3C328FA-9D38-43C6-BD6C-470077E63CFA}">
      <dgm:prSet/>
      <dgm:spPr/>
      <dgm:t>
        <a:bodyPr/>
        <a:lstStyle/>
        <a:p>
          <a:endParaRPr kumimoji="1" lang="ja-JP" altLang="en-US"/>
        </a:p>
      </dgm:t>
    </dgm:pt>
    <dgm:pt modelId="{4F980AB6-BEBC-4480-9A5A-41674FBA727D}">
      <dgm:prSet/>
      <dgm:spPr/>
      <dgm:t>
        <a:bodyPr/>
        <a:lstStyle/>
        <a:p>
          <a:pPr rtl="0"/>
          <a:endParaRPr lang="ja-JP" dirty="0"/>
        </a:p>
      </dgm:t>
    </dgm:pt>
    <dgm:pt modelId="{AAC31D0A-E28C-49C0-B2AB-28DCD11519AD}" type="parTrans" cxnId="{099755DC-1DCE-4166-885C-53E5FD171C3E}">
      <dgm:prSet/>
      <dgm:spPr/>
      <dgm:t>
        <a:bodyPr/>
        <a:lstStyle/>
        <a:p>
          <a:endParaRPr kumimoji="1" lang="ja-JP" altLang="en-US"/>
        </a:p>
      </dgm:t>
    </dgm:pt>
    <dgm:pt modelId="{02AC72DF-3C1E-4601-8728-A52214E7D6DE}" type="sibTrans" cxnId="{099755DC-1DCE-4166-885C-53E5FD171C3E}">
      <dgm:prSet/>
      <dgm:spPr/>
      <dgm:t>
        <a:bodyPr/>
        <a:lstStyle/>
        <a:p>
          <a:endParaRPr kumimoji="1" lang="ja-JP" altLang="en-US"/>
        </a:p>
      </dgm:t>
    </dgm:pt>
    <dgm:pt modelId="{AC54B5EB-9DF3-405B-8CE8-DE64EAED8E66}">
      <dgm:prSet/>
      <dgm:spPr/>
      <dgm:t>
        <a:bodyPr/>
        <a:lstStyle/>
        <a:p>
          <a:pPr rtl="0"/>
          <a:r>
            <a:rPr kumimoji="1" lang="ja-JP" dirty="0"/>
            <a:t>話の間</a:t>
          </a:r>
          <a:endParaRPr lang="ja-JP" dirty="0"/>
        </a:p>
      </dgm:t>
    </dgm:pt>
    <dgm:pt modelId="{90110CC7-87DF-4748-8E1A-ADD66744AED1}" type="sibTrans" cxnId="{9DBF9FA5-9BD3-45B3-9E44-0123725559EB}">
      <dgm:prSet/>
      <dgm:spPr/>
      <dgm:t>
        <a:bodyPr/>
        <a:lstStyle/>
        <a:p>
          <a:endParaRPr kumimoji="1" lang="ja-JP" altLang="en-US"/>
        </a:p>
      </dgm:t>
    </dgm:pt>
    <dgm:pt modelId="{0484735F-FFA0-49A4-8AE8-4E13501BD485}" type="parTrans" cxnId="{9DBF9FA5-9BD3-45B3-9E44-0123725559EB}">
      <dgm:prSet/>
      <dgm:spPr/>
      <dgm:t>
        <a:bodyPr/>
        <a:lstStyle/>
        <a:p>
          <a:endParaRPr kumimoji="1" lang="ja-JP" altLang="en-US"/>
        </a:p>
      </dgm:t>
    </dgm:pt>
    <dgm:pt modelId="{5285D17D-3C4D-4487-9FCA-BBB52C145180}" type="pres">
      <dgm:prSet presAssocID="{3612DC6E-CCAB-4C65-BEC7-C1CB326CB7B3}" presName="Name0" presStyleCnt="0">
        <dgm:presLayoutVars>
          <dgm:dir/>
          <dgm:animLvl val="lvl"/>
          <dgm:resizeHandles val="exact"/>
        </dgm:presLayoutVars>
      </dgm:prSet>
      <dgm:spPr/>
    </dgm:pt>
    <dgm:pt modelId="{9AE3C008-09AF-422C-A313-07D862698C0F}" type="pres">
      <dgm:prSet presAssocID="{3612DC6E-CCAB-4C65-BEC7-C1CB326CB7B3}" presName="tSp" presStyleCnt="0"/>
      <dgm:spPr/>
    </dgm:pt>
    <dgm:pt modelId="{42E59A90-E194-4846-BB8C-846D498DA086}" type="pres">
      <dgm:prSet presAssocID="{3612DC6E-CCAB-4C65-BEC7-C1CB326CB7B3}" presName="bSp" presStyleCnt="0"/>
      <dgm:spPr/>
    </dgm:pt>
    <dgm:pt modelId="{DC991BA3-2F27-45E8-9A6E-A313C07E6849}" type="pres">
      <dgm:prSet presAssocID="{3612DC6E-CCAB-4C65-BEC7-C1CB326CB7B3}" presName="process" presStyleCnt="0"/>
      <dgm:spPr/>
    </dgm:pt>
    <dgm:pt modelId="{926323FF-87B3-4F82-9D4C-6852733D3724}" type="pres">
      <dgm:prSet presAssocID="{CA0F13E4-7459-48E5-A22A-E2B979AE2C8A}" presName="composite1" presStyleCnt="0"/>
      <dgm:spPr/>
    </dgm:pt>
    <dgm:pt modelId="{C788997D-67CF-49A6-848F-2DB95516DE0D}" type="pres">
      <dgm:prSet presAssocID="{CA0F13E4-7459-48E5-A22A-E2B979AE2C8A}" presName="dummyNode1" presStyleLbl="node1" presStyleIdx="0" presStyleCnt="3"/>
      <dgm:spPr/>
    </dgm:pt>
    <dgm:pt modelId="{0D8B39AB-125E-47E4-88D0-C29E2283E0AD}" type="pres">
      <dgm:prSet presAssocID="{CA0F13E4-7459-48E5-A22A-E2B979AE2C8A}" presName="childNode1" presStyleLbl="bgAcc1" presStyleIdx="0" presStyleCnt="3">
        <dgm:presLayoutVars>
          <dgm:bulletEnabled val="1"/>
        </dgm:presLayoutVars>
      </dgm:prSet>
      <dgm:spPr/>
    </dgm:pt>
    <dgm:pt modelId="{302236F8-EE76-4DD8-936B-D9EF56F905FB}" type="pres">
      <dgm:prSet presAssocID="{CA0F13E4-7459-48E5-A22A-E2B979AE2C8A}" presName="childNode1tx" presStyleLbl="bgAcc1" presStyleIdx="0" presStyleCnt="3">
        <dgm:presLayoutVars>
          <dgm:bulletEnabled val="1"/>
        </dgm:presLayoutVars>
      </dgm:prSet>
      <dgm:spPr/>
    </dgm:pt>
    <dgm:pt modelId="{FEAD0E77-B9BA-429C-A741-379E043FAFB5}" type="pres">
      <dgm:prSet presAssocID="{CA0F13E4-7459-48E5-A22A-E2B979AE2C8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F46F942D-55EC-4AE4-B537-03B392AED966}" type="pres">
      <dgm:prSet presAssocID="{CA0F13E4-7459-48E5-A22A-E2B979AE2C8A}" presName="connSite1" presStyleCnt="0"/>
      <dgm:spPr/>
    </dgm:pt>
    <dgm:pt modelId="{B9AADC95-50B2-459F-AFD8-02B54C709CF1}" type="pres">
      <dgm:prSet presAssocID="{6DDC399B-88D4-428D-AE41-689D3E370AC5}" presName="Name9" presStyleLbl="sibTrans2D1" presStyleIdx="0" presStyleCnt="2"/>
      <dgm:spPr/>
    </dgm:pt>
    <dgm:pt modelId="{179FC03A-838C-41B7-B1EC-71286E5F79C3}" type="pres">
      <dgm:prSet presAssocID="{AC54B5EB-9DF3-405B-8CE8-DE64EAED8E66}" presName="composite2" presStyleCnt="0"/>
      <dgm:spPr/>
    </dgm:pt>
    <dgm:pt modelId="{8D79710D-2F49-43B8-80C6-60EED5B1D5B1}" type="pres">
      <dgm:prSet presAssocID="{AC54B5EB-9DF3-405B-8CE8-DE64EAED8E66}" presName="dummyNode2" presStyleLbl="node1" presStyleIdx="0" presStyleCnt="3"/>
      <dgm:spPr/>
    </dgm:pt>
    <dgm:pt modelId="{D9904606-9073-4A72-95D0-F0A9391A5F87}" type="pres">
      <dgm:prSet presAssocID="{AC54B5EB-9DF3-405B-8CE8-DE64EAED8E66}" presName="childNode2" presStyleLbl="bgAcc1" presStyleIdx="1" presStyleCnt="3">
        <dgm:presLayoutVars>
          <dgm:bulletEnabled val="1"/>
        </dgm:presLayoutVars>
      </dgm:prSet>
      <dgm:spPr/>
    </dgm:pt>
    <dgm:pt modelId="{06DDE29A-1290-4497-8159-125EF548B686}" type="pres">
      <dgm:prSet presAssocID="{AC54B5EB-9DF3-405B-8CE8-DE64EAED8E66}" presName="childNode2tx" presStyleLbl="bgAcc1" presStyleIdx="1" presStyleCnt="3">
        <dgm:presLayoutVars>
          <dgm:bulletEnabled val="1"/>
        </dgm:presLayoutVars>
      </dgm:prSet>
      <dgm:spPr/>
    </dgm:pt>
    <dgm:pt modelId="{180B9564-F533-4C66-A434-D0591DCD75A0}" type="pres">
      <dgm:prSet presAssocID="{AC54B5EB-9DF3-405B-8CE8-DE64EAED8E66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241D2490-1A9E-4310-BC30-E44CD9651790}" type="pres">
      <dgm:prSet presAssocID="{AC54B5EB-9DF3-405B-8CE8-DE64EAED8E66}" presName="connSite2" presStyleCnt="0"/>
      <dgm:spPr/>
    </dgm:pt>
    <dgm:pt modelId="{2279047F-F0C0-4181-8067-CD5173E61765}" type="pres">
      <dgm:prSet presAssocID="{90110CC7-87DF-4748-8E1A-ADD66744AED1}" presName="Name18" presStyleLbl="sibTrans2D1" presStyleIdx="1" presStyleCnt="2"/>
      <dgm:spPr/>
    </dgm:pt>
    <dgm:pt modelId="{F9095C23-207A-49B9-BF40-7F661D5D0275}" type="pres">
      <dgm:prSet presAssocID="{E7B900F3-DDEA-444B-A2B2-0CC4A067B407}" presName="composite1" presStyleCnt="0"/>
      <dgm:spPr/>
    </dgm:pt>
    <dgm:pt modelId="{5CB32502-94A4-4CDF-BC0D-2FB20CA6C031}" type="pres">
      <dgm:prSet presAssocID="{E7B900F3-DDEA-444B-A2B2-0CC4A067B407}" presName="dummyNode1" presStyleLbl="node1" presStyleIdx="1" presStyleCnt="3"/>
      <dgm:spPr/>
    </dgm:pt>
    <dgm:pt modelId="{A40A530E-98A4-467E-81F8-2AAAACE50E6F}" type="pres">
      <dgm:prSet presAssocID="{E7B900F3-DDEA-444B-A2B2-0CC4A067B407}" presName="childNode1" presStyleLbl="bgAcc1" presStyleIdx="2" presStyleCnt="3">
        <dgm:presLayoutVars>
          <dgm:bulletEnabled val="1"/>
        </dgm:presLayoutVars>
      </dgm:prSet>
      <dgm:spPr/>
    </dgm:pt>
    <dgm:pt modelId="{AAAA6492-87F0-4B8C-BA3F-91B150870893}" type="pres">
      <dgm:prSet presAssocID="{E7B900F3-DDEA-444B-A2B2-0CC4A067B407}" presName="childNode1tx" presStyleLbl="bgAcc1" presStyleIdx="2" presStyleCnt="3">
        <dgm:presLayoutVars>
          <dgm:bulletEnabled val="1"/>
        </dgm:presLayoutVars>
      </dgm:prSet>
      <dgm:spPr/>
    </dgm:pt>
    <dgm:pt modelId="{9C742A88-345C-4D80-9DEC-656EFE5C50D3}" type="pres">
      <dgm:prSet presAssocID="{E7B900F3-DDEA-444B-A2B2-0CC4A067B40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B074E105-B3E2-4A9A-8767-BEFB83E790AB}" type="pres">
      <dgm:prSet presAssocID="{E7B900F3-DDEA-444B-A2B2-0CC4A067B407}" presName="connSite1" presStyleCnt="0"/>
      <dgm:spPr/>
    </dgm:pt>
  </dgm:ptLst>
  <dgm:cxnLst>
    <dgm:cxn modelId="{0773D408-B67D-4B0B-9BAF-4C181F3EEA4A}" type="presOf" srcId="{CA0F13E4-7459-48E5-A22A-E2B979AE2C8A}" destId="{FEAD0E77-B9BA-429C-A741-379E043FAFB5}" srcOrd="0" destOrd="0" presId="urn:microsoft.com/office/officeart/2005/8/layout/hProcess4"/>
    <dgm:cxn modelId="{3A8EB711-B31C-48FC-A6E2-BD2C4BD4B903}" srcId="{3612DC6E-CCAB-4C65-BEC7-C1CB326CB7B3}" destId="{E7B900F3-DDEA-444B-A2B2-0CC4A067B407}" srcOrd="2" destOrd="0" parTransId="{845FBFB7-F32B-4AB5-8462-1B50F635E015}" sibTransId="{7B45381B-38BC-465D-8838-E89B0AF3AB85}"/>
    <dgm:cxn modelId="{8E9A4B1E-107D-41ED-819C-B815BB68E0CD}" type="presOf" srcId="{5BBBF154-10D8-4F35-A00E-3A5BD28C3BC1}" destId="{A40A530E-98A4-467E-81F8-2AAAACE50E6F}" srcOrd="0" destOrd="0" presId="urn:microsoft.com/office/officeart/2005/8/layout/hProcess4"/>
    <dgm:cxn modelId="{30F2C13B-08DF-4391-B0CE-556B748DADC2}" type="presOf" srcId="{5BBBF154-10D8-4F35-A00E-3A5BD28C3BC1}" destId="{AAAA6492-87F0-4B8C-BA3F-91B150870893}" srcOrd="1" destOrd="0" presId="urn:microsoft.com/office/officeart/2005/8/layout/hProcess4"/>
    <dgm:cxn modelId="{1359B448-6888-41ED-882E-356906660AC9}" type="presOf" srcId="{90110CC7-87DF-4748-8E1A-ADD66744AED1}" destId="{2279047F-F0C0-4181-8067-CD5173E61765}" srcOrd="0" destOrd="0" presId="urn:microsoft.com/office/officeart/2005/8/layout/hProcess4"/>
    <dgm:cxn modelId="{DBA1DB4E-914E-4357-BD40-C8A0946D82E9}" srcId="{AC54B5EB-9DF3-405B-8CE8-DE64EAED8E66}" destId="{4B8F1293-1D44-415F-B84C-3F8F4771C682}" srcOrd="0" destOrd="0" parTransId="{F05451CE-1764-4492-AE43-34CD3DB493B1}" sibTransId="{A661B255-BCE1-47FE-B1D1-5E165CB6927B}"/>
    <dgm:cxn modelId="{C563C08D-0D56-47FA-9028-BE550EA52CCD}" type="presOf" srcId="{3612DC6E-CCAB-4C65-BEC7-C1CB326CB7B3}" destId="{5285D17D-3C4D-4487-9FCA-BBB52C145180}" srcOrd="0" destOrd="0" presId="urn:microsoft.com/office/officeart/2005/8/layout/hProcess4"/>
    <dgm:cxn modelId="{9DBF9FA5-9BD3-45B3-9E44-0123725559EB}" srcId="{3612DC6E-CCAB-4C65-BEC7-C1CB326CB7B3}" destId="{AC54B5EB-9DF3-405B-8CE8-DE64EAED8E66}" srcOrd="1" destOrd="0" parTransId="{0484735F-FFA0-49A4-8AE8-4E13501BD485}" sibTransId="{90110CC7-87DF-4748-8E1A-ADD66744AED1}"/>
    <dgm:cxn modelId="{4542CFA7-4925-459F-B954-551C5A32699F}" type="presOf" srcId="{E7B900F3-DDEA-444B-A2B2-0CC4A067B407}" destId="{9C742A88-345C-4D80-9DEC-656EFE5C50D3}" srcOrd="0" destOrd="0" presId="urn:microsoft.com/office/officeart/2005/8/layout/hProcess4"/>
    <dgm:cxn modelId="{03B986AB-BEE8-49F6-AB26-EA89FAC499BA}" srcId="{3612DC6E-CCAB-4C65-BEC7-C1CB326CB7B3}" destId="{CA0F13E4-7459-48E5-A22A-E2B979AE2C8A}" srcOrd="0" destOrd="0" parTransId="{FEEB4DF2-D3D7-4D52-9790-C3FAC439DCFE}" sibTransId="{6DDC399B-88D4-428D-AE41-689D3E370AC5}"/>
    <dgm:cxn modelId="{89B1EBB4-BC74-4DCD-B25C-A5C4C31E5A7D}" type="presOf" srcId="{4F980AB6-BEBC-4480-9A5A-41674FBA727D}" destId="{D9904606-9073-4A72-95D0-F0A9391A5F87}" srcOrd="0" destOrd="1" presId="urn:microsoft.com/office/officeart/2005/8/layout/hProcess4"/>
    <dgm:cxn modelId="{5DCDD2CA-FC83-420E-9C33-B8EFEB2C5782}" type="presOf" srcId="{4B8F1293-1D44-415F-B84C-3F8F4771C682}" destId="{06DDE29A-1290-4497-8159-125EF548B686}" srcOrd="1" destOrd="0" presId="urn:microsoft.com/office/officeart/2005/8/layout/hProcess4"/>
    <dgm:cxn modelId="{3E02B8CE-A9C9-437F-89E3-49256200BFBA}" type="presOf" srcId="{6DDC399B-88D4-428D-AE41-689D3E370AC5}" destId="{B9AADC95-50B2-459F-AFD8-02B54C709CF1}" srcOrd="0" destOrd="0" presId="urn:microsoft.com/office/officeart/2005/8/layout/hProcess4"/>
    <dgm:cxn modelId="{B7FAA4DA-D844-4435-9BBB-6A7F738C8645}" type="presOf" srcId="{4B8F1293-1D44-415F-B84C-3F8F4771C682}" destId="{D9904606-9073-4A72-95D0-F0A9391A5F87}" srcOrd="0" destOrd="0" presId="urn:microsoft.com/office/officeart/2005/8/layout/hProcess4"/>
    <dgm:cxn modelId="{099755DC-1DCE-4166-885C-53E5FD171C3E}" srcId="{AC54B5EB-9DF3-405B-8CE8-DE64EAED8E66}" destId="{4F980AB6-BEBC-4480-9A5A-41674FBA727D}" srcOrd="1" destOrd="0" parTransId="{AAC31D0A-E28C-49C0-B2AB-28DCD11519AD}" sibTransId="{02AC72DF-3C1E-4601-8728-A52214E7D6DE}"/>
    <dgm:cxn modelId="{4B26A4EA-2269-41D9-9567-6985752217A3}" type="presOf" srcId="{4F980AB6-BEBC-4480-9A5A-41674FBA727D}" destId="{06DDE29A-1290-4497-8159-125EF548B686}" srcOrd="1" destOrd="1" presId="urn:microsoft.com/office/officeart/2005/8/layout/hProcess4"/>
    <dgm:cxn modelId="{21E186F9-F989-43FF-8ED6-3DA35CEC93D8}" type="presOf" srcId="{AC54B5EB-9DF3-405B-8CE8-DE64EAED8E66}" destId="{180B9564-F533-4C66-A434-D0591DCD75A0}" srcOrd="0" destOrd="0" presId="urn:microsoft.com/office/officeart/2005/8/layout/hProcess4"/>
    <dgm:cxn modelId="{A3C328FA-9D38-43C6-BD6C-470077E63CFA}" srcId="{E7B900F3-DDEA-444B-A2B2-0CC4A067B407}" destId="{5BBBF154-10D8-4F35-A00E-3A5BD28C3BC1}" srcOrd="0" destOrd="0" parTransId="{212241B0-3BC2-4942-B793-B6442CBAC4E9}" sibTransId="{310FE1A3-C57B-40D5-B5A4-266F68549DFF}"/>
    <dgm:cxn modelId="{B2CDC0CB-C71B-4899-8334-493AA4294430}" type="presParOf" srcId="{5285D17D-3C4D-4487-9FCA-BBB52C145180}" destId="{9AE3C008-09AF-422C-A313-07D862698C0F}" srcOrd="0" destOrd="0" presId="urn:microsoft.com/office/officeart/2005/8/layout/hProcess4"/>
    <dgm:cxn modelId="{CAD2626C-851A-4B2E-B4A0-14E42D5295CA}" type="presParOf" srcId="{5285D17D-3C4D-4487-9FCA-BBB52C145180}" destId="{42E59A90-E194-4846-BB8C-846D498DA086}" srcOrd="1" destOrd="0" presId="urn:microsoft.com/office/officeart/2005/8/layout/hProcess4"/>
    <dgm:cxn modelId="{3B1B518C-8087-4D8F-815F-6027DD5E6D81}" type="presParOf" srcId="{5285D17D-3C4D-4487-9FCA-BBB52C145180}" destId="{DC991BA3-2F27-45E8-9A6E-A313C07E6849}" srcOrd="2" destOrd="0" presId="urn:microsoft.com/office/officeart/2005/8/layout/hProcess4"/>
    <dgm:cxn modelId="{6403BD61-FF3A-4DFD-A948-3EB7C8AEC367}" type="presParOf" srcId="{DC991BA3-2F27-45E8-9A6E-A313C07E6849}" destId="{926323FF-87B3-4F82-9D4C-6852733D3724}" srcOrd="0" destOrd="0" presId="urn:microsoft.com/office/officeart/2005/8/layout/hProcess4"/>
    <dgm:cxn modelId="{D97C1402-E3EA-4A70-98DB-386EBDCA952F}" type="presParOf" srcId="{926323FF-87B3-4F82-9D4C-6852733D3724}" destId="{C788997D-67CF-49A6-848F-2DB95516DE0D}" srcOrd="0" destOrd="0" presId="urn:microsoft.com/office/officeart/2005/8/layout/hProcess4"/>
    <dgm:cxn modelId="{039E5953-8EB0-428A-8588-18ECEA94B5E4}" type="presParOf" srcId="{926323FF-87B3-4F82-9D4C-6852733D3724}" destId="{0D8B39AB-125E-47E4-88D0-C29E2283E0AD}" srcOrd="1" destOrd="0" presId="urn:microsoft.com/office/officeart/2005/8/layout/hProcess4"/>
    <dgm:cxn modelId="{551898AF-69A6-4C2A-9C1D-3CA13EDFEF8B}" type="presParOf" srcId="{926323FF-87B3-4F82-9D4C-6852733D3724}" destId="{302236F8-EE76-4DD8-936B-D9EF56F905FB}" srcOrd="2" destOrd="0" presId="urn:microsoft.com/office/officeart/2005/8/layout/hProcess4"/>
    <dgm:cxn modelId="{FDBEDFB0-0021-44FA-B26F-6028FEE6C583}" type="presParOf" srcId="{926323FF-87B3-4F82-9D4C-6852733D3724}" destId="{FEAD0E77-B9BA-429C-A741-379E043FAFB5}" srcOrd="3" destOrd="0" presId="urn:microsoft.com/office/officeart/2005/8/layout/hProcess4"/>
    <dgm:cxn modelId="{A7B671DB-E6E3-47B2-99D5-2E346DCDB5B0}" type="presParOf" srcId="{926323FF-87B3-4F82-9D4C-6852733D3724}" destId="{F46F942D-55EC-4AE4-B537-03B392AED966}" srcOrd="4" destOrd="0" presId="urn:microsoft.com/office/officeart/2005/8/layout/hProcess4"/>
    <dgm:cxn modelId="{C4E7F204-C679-4873-B09A-1C0D454A9CB0}" type="presParOf" srcId="{DC991BA3-2F27-45E8-9A6E-A313C07E6849}" destId="{B9AADC95-50B2-459F-AFD8-02B54C709CF1}" srcOrd="1" destOrd="0" presId="urn:microsoft.com/office/officeart/2005/8/layout/hProcess4"/>
    <dgm:cxn modelId="{2BA2F09D-DF56-440E-A1F0-EB9096C25F36}" type="presParOf" srcId="{DC991BA3-2F27-45E8-9A6E-A313C07E6849}" destId="{179FC03A-838C-41B7-B1EC-71286E5F79C3}" srcOrd="2" destOrd="0" presId="urn:microsoft.com/office/officeart/2005/8/layout/hProcess4"/>
    <dgm:cxn modelId="{C5D8D087-89DA-4796-BA55-26BA6B269EFC}" type="presParOf" srcId="{179FC03A-838C-41B7-B1EC-71286E5F79C3}" destId="{8D79710D-2F49-43B8-80C6-60EED5B1D5B1}" srcOrd="0" destOrd="0" presId="urn:microsoft.com/office/officeart/2005/8/layout/hProcess4"/>
    <dgm:cxn modelId="{543BC83E-A516-4550-8C2C-193D4635FFDF}" type="presParOf" srcId="{179FC03A-838C-41B7-B1EC-71286E5F79C3}" destId="{D9904606-9073-4A72-95D0-F0A9391A5F87}" srcOrd="1" destOrd="0" presId="urn:microsoft.com/office/officeart/2005/8/layout/hProcess4"/>
    <dgm:cxn modelId="{945331C0-5FBB-4920-A797-62AA486B40D9}" type="presParOf" srcId="{179FC03A-838C-41B7-B1EC-71286E5F79C3}" destId="{06DDE29A-1290-4497-8159-125EF548B686}" srcOrd="2" destOrd="0" presId="urn:microsoft.com/office/officeart/2005/8/layout/hProcess4"/>
    <dgm:cxn modelId="{61295B38-4D31-4C74-9B48-19A397B6E47D}" type="presParOf" srcId="{179FC03A-838C-41B7-B1EC-71286E5F79C3}" destId="{180B9564-F533-4C66-A434-D0591DCD75A0}" srcOrd="3" destOrd="0" presId="urn:microsoft.com/office/officeart/2005/8/layout/hProcess4"/>
    <dgm:cxn modelId="{D701714A-2694-4042-B9CE-D9D01E0C076B}" type="presParOf" srcId="{179FC03A-838C-41B7-B1EC-71286E5F79C3}" destId="{241D2490-1A9E-4310-BC30-E44CD9651790}" srcOrd="4" destOrd="0" presId="urn:microsoft.com/office/officeart/2005/8/layout/hProcess4"/>
    <dgm:cxn modelId="{2AC8D3EC-F1E1-4E02-B2F3-B0CC58948051}" type="presParOf" srcId="{DC991BA3-2F27-45E8-9A6E-A313C07E6849}" destId="{2279047F-F0C0-4181-8067-CD5173E61765}" srcOrd="3" destOrd="0" presId="urn:microsoft.com/office/officeart/2005/8/layout/hProcess4"/>
    <dgm:cxn modelId="{D0BDD331-707D-42D9-B761-5665B941127B}" type="presParOf" srcId="{DC991BA3-2F27-45E8-9A6E-A313C07E6849}" destId="{F9095C23-207A-49B9-BF40-7F661D5D0275}" srcOrd="4" destOrd="0" presId="urn:microsoft.com/office/officeart/2005/8/layout/hProcess4"/>
    <dgm:cxn modelId="{D7140615-6AFB-4B17-A865-EAB7B891F284}" type="presParOf" srcId="{F9095C23-207A-49B9-BF40-7F661D5D0275}" destId="{5CB32502-94A4-4CDF-BC0D-2FB20CA6C031}" srcOrd="0" destOrd="0" presId="urn:microsoft.com/office/officeart/2005/8/layout/hProcess4"/>
    <dgm:cxn modelId="{4D91D46E-6A4C-4E86-98B5-A9CC17DF5BDF}" type="presParOf" srcId="{F9095C23-207A-49B9-BF40-7F661D5D0275}" destId="{A40A530E-98A4-467E-81F8-2AAAACE50E6F}" srcOrd="1" destOrd="0" presId="urn:microsoft.com/office/officeart/2005/8/layout/hProcess4"/>
    <dgm:cxn modelId="{9996D023-5AC6-4045-A558-8A66131E1E0C}" type="presParOf" srcId="{F9095C23-207A-49B9-BF40-7F661D5D0275}" destId="{AAAA6492-87F0-4B8C-BA3F-91B150870893}" srcOrd="2" destOrd="0" presId="urn:microsoft.com/office/officeart/2005/8/layout/hProcess4"/>
    <dgm:cxn modelId="{D5928C28-DC55-48FD-B83C-126FA999F27D}" type="presParOf" srcId="{F9095C23-207A-49B9-BF40-7F661D5D0275}" destId="{9C742A88-345C-4D80-9DEC-656EFE5C50D3}" srcOrd="3" destOrd="0" presId="urn:microsoft.com/office/officeart/2005/8/layout/hProcess4"/>
    <dgm:cxn modelId="{ECFB543B-457A-4F82-BB09-C480A48AAA01}" type="presParOf" srcId="{F9095C23-207A-49B9-BF40-7F661D5D0275}" destId="{B074E105-B3E2-4A9A-8767-BEFB83E790A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E7B18AB-3019-48C2-9CC1-3E4B20298436}" type="doc">
      <dgm:prSet loTypeId="urn:microsoft.com/office/officeart/2005/8/layout/radial4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FD5AA241-D427-4B03-A426-B6A53E8F0904}">
      <dgm:prSet/>
      <dgm:spPr/>
      <dgm:t>
        <a:bodyPr/>
        <a:lstStyle/>
        <a:p>
          <a:pPr rtl="0"/>
          <a:r>
            <a:rPr kumimoji="1" lang="ja-JP" altLang="en-US" b="0" dirty="0"/>
            <a:t>相手に集中</a:t>
          </a:r>
          <a:endParaRPr lang="ja-JP" b="0" dirty="0"/>
        </a:p>
      </dgm:t>
    </dgm:pt>
    <dgm:pt modelId="{BD69AB69-B7F9-491E-A6DC-312AA250AED4}" type="parTrans" cxnId="{6BFF33B1-06AC-4E3E-894A-F07C3F301233}">
      <dgm:prSet/>
      <dgm:spPr/>
      <dgm:t>
        <a:bodyPr/>
        <a:lstStyle/>
        <a:p>
          <a:endParaRPr kumimoji="1" lang="ja-JP" altLang="en-US"/>
        </a:p>
      </dgm:t>
    </dgm:pt>
    <dgm:pt modelId="{6E59B2C3-44D3-4305-BD01-BFCF932A765B}" type="sibTrans" cxnId="{6BFF33B1-06AC-4E3E-894A-F07C3F301233}">
      <dgm:prSet/>
      <dgm:spPr/>
      <dgm:t>
        <a:bodyPr/>
        <a:lstStyle/>
        <a:p>
          <a:endParaRPr kumimoji="1" lang="ja-JP" altLang="en-US"/>
        </a:p>
      </dgm:t>
    </dgm:pt>
    <dgm:pt modelId="{EA0C985C-14C8-4935-9026-135A02967819}">
      <dgm:prSet/>
      <dgm:spPr/>
      <dgm:t>
        <a:bodyPr/>
        <a:lstStyle/>
        <a:p>
          <a:pPr rtl="0"/>
          <a:r>
            <a:rPr lang="ja-JP" altLang="en-US" b="0" dirty="0"/>
            <a:t>あいづち</a:t>
          </a:r>
          <a:endParaRPr lang="ja-JP" b="0" dirty="0"/>
        </a:p>
      </dgm:t>
    </dgm:pt>
    <dgm:pt modelId="{1D0E7806-F93B-4234-B206-D0FDE241AB65}" type="parTrans" cxnId="{5AD9B685-706E-4F8F-8F33-74E4DB1CA523}">
      <dgm:prSet/>
      <dgm:spPr/>
      <dgm:t>
        <a:bodyPr/>
        <a:lstStyle/>
        <a:p>
          <a:endParaRPr kumimoji="1" lang="ja-JP" altLang="en-US"/>
        </a:p>
      </dgm:t>
    </dgm:pt>
    <dgm:pt modelId="{26BA99D4-DDAB-4D24-B061-FC06A021EC83}" type="sibTrans" cxnId="{5AD9B685-706E-4F8F-8F33-74E4DB1CA523}">
      <dgm:prSet/>
      <dgm:spPr/>
      <dgm:t>
        <a:bodyPr/>
        <a:lstStyle/>
        <a:p>
          <a:endParaRPr kumimoji="1" lang="ja-JP" altLang="en-US"/>
        </a:p>
      </dgm:t>
    </dgm:pt>
    <dgm:pt modelId="{C3F2539A-A762-4FC3-816D-D8A3260B1C59}">
      <dgm:prSet/>
      <dgm:spPr/>
      <dgm:t>
        <a:bodyPr/>
        <a:lstStyle/>
        <a:p>
          <a:pPr rtl="0"/>
          <a:r>
            <a:rPr kumimoji="1" lang="ja-JP" altLang="en-US" b="0" dirty="0"/>
            <a:t>アイコンタクト</a:t>
          </a:r>
          <a:endParaRPr lang="ja-JP" b="0" dirty="0"/>
        </a:p>
      </dgm:t>
    </dgm:pt>
    <dgm:pt modelId="{9F5B34B2-5881-44C0-AB23-167111123674}" type="parTrans" cxnId="{44BD386B-CA22-4F18-BA38-38C42CD99B34}">
      <dgm:prSet/>
      <dgm:spPr/>
      <dgm:t>
        <a:bodyPr/>
        <a:lstStyle/>
        <a:p>
          <a:endParaRPr kumimoji="1" lang="ja-JP" altLang="en-US"/>
        </a:p>
      </dgm:t>
    </dgm:pt>
    <dgm:pt modelId="{D666C3EF-FA81-43B3-829C-C1AE6DAC4DB2}" type="sibTrans" cxnId="{44BD386B-CA22-4F18-BA38-38C42CD99B34}">
      <dgm:prSet/>
      <dgm:spPr/>
      <dgm:t>
        <a:bodyPr/>
        <a:lstStyle/>
        <a:p>
          <a:endParaRPr kumimoji="1" lang="ja-JP" altLang="en-US"/>
        </a:p>
      </dgm:t>
    </dgm:pt>
    <dgm:pt modelId="{DB9543F4-AA73-4BAA-938E-3CAFAF666B78}" type="pres">
      <dgm:prSet presAssocID="{4E7B18AB-3019-48C2-9CC1-3E4B2029843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54D2006-3C9E-4FE2-85B1-0778EA501DF9}" type="pres">
      <dgm:prSet presAssocID="{FD5AA241-D427-4B03-A426-B6A53E8F0904}" presName="centerShape" presStyleLbl="node0" presStyleIdx="0" presStyleCnt="1"/>
      <dgm:spPr/>
    </dgm:pt>
    <dgm:pt modelId="{12F4A860-4598-4F06-B115-77CFCB07C0C0}" type="pres">
      <dgm:prSet presAssocID="{1D0E7806-F93B-4234-B206-D0FDE241AB65}" presName="parTrans" presStyleLbl="bgSibTrans2D1" presStyleIdx="0" presStyleCnt="2"/>
      <dgm:spPr/>
    </dgm:pt>
    <dgm:pt modelId="{B5D3CC37-4720-40F2-915E-A0B140D2298A}" type="pres">
      <dgm:prSet presAssocID="{EA0C985C-14C8-4935-9026-135A02967819}" presName="node" presStyleLbl="node1" presStyleIdx="0" presStyleCnt="2">
        <dgm:presLayoutVars>
          <dgm:bulletEnabled val="1"/>
        </dgm:presLayoutVars>
      </dgm:prSet>
      <dgm:spPr/>
    </dgm:pt>
    <dgm:pt modelId="{6F8D13A3-40C1-4435-8633-31B2A8B8A0D5}" type="pres">
      <dgm:prSet presAssocID="{9F5B34B2-5881-44C0-AB23-167111123674}" presName="parTrans" presStyleLbl="bgSibTrans2D1" presStyleIdx="1" presStyleCnt="2"/>
      <dgm:spPr/>
    </dgm:pt>
    <dgm:pt modelId="{0BEF0FBB-BACA-4B80-BF5B-A9DE5C3F8A62}" type="pres">
      <dgm:prSet presAssocID="{C3F2539A-A762-4FC3-816D-D8A3260B1C59}" presName="node" presStyleLbl="node1" presStyleIdx="1" presStyleCnt="2">
        <dgm:presLayoutVars>
          <dgm:bulletEnabled val="1"/>
        </dgm:presLayoutVars>
      </dgm:prSet>
      <dgm:spPr/>
    </dgm:pt>
  </dgm:ptLst>
  <dgm:cxnLst>
    <dgm:cxn modelId="{39C75A48-CA6C-4EDE-8F13-5A4972093375}" type="presOf" srcId="{EA0C985C-14C8-4935-9026-135A02967819}" destId="{B5D3CC37-4720-40F2-915E-A0B140D2298A}" srcOrd="0" destOrd="0" presId="urn:microsoft.com/office/officeart/2005/8/layout/radial4"/>
    <dgm:cxn modelId="{44BD386B-CA22-4F18-BA38-38C42CD99B34}" srcId="{FD5AA241-D427-4B03-A426-B6A53E8F0904}" destId="{C3F2539A-A762-4FC3-816D-D8A3260B1C59}" srcOrd="1" destOrd="0" parTransId="{9F5B34B2-5881-44C0-AB23-167111123674}" sibTransId="{D666C3EF-FA81-43B3-829C-C1AE6DAC4DB2}"/>
    <dgm:cxn modelId="{C51A7954-5A2B-4BC2-AC9F-D62497A1C392}" type="presOf" srcId="{9F5B34B2-5881-44C0-AB23-167111123674}" destId="{6F8D13A3-40C1-4435-8633-31B2A8B8A0D5}" srcOrd="0" destOrd="0" presId="urn:microsoft.com/office/officeart/2005/8/layout/radial4"/>
    <dgm:cxn modelId="{90FE6579-5F4F-493A-9F36-FA28BACD6454}" type="presOf" srcId="{C3F2539A-A762-4FC3-816D-D8A3260B1C59}" destId="{0BEF0FBB-BACA-4B80-BF5B-A9DE5C3F8A62}" srcOrd="0" destOrd="0" presId="urn:microsoft.com/office/officeart/2005/8/layout/radial4"/>
    <dgm:cxn modelId="{800AE67B-1F18-42E3-A352-D43450D5AA2B}" type="presOf" srcId="{FD5AA241-D427-4B03-A426-B6A53E8F0904}" destId="{F54D2006-3C9E-4FE2-85B1-0778EA501DF9}" srcOrd="0" destOrd="0" presId="urn:microsoft.com/office/officeart/2005/8/layout/radial4"/>
    <dgm:cxn modelId="{5AD9B685-706E-4F8F-8F33-74E4DB1CA523}" srcId="{FD5AA241-D427-4B03-A426-B6A53E8F0904}" destId="{EA0C985C-14C8-4935-9026-135A02967819}" srcOrd="0" destOrd="0" parTransId="{1D0E7806-F93B-4234-B206-D0FDE241AB65}" sibTransId="{26BA99D4-DDAB-4D24-B061-FC06A021EC83}"/>
    <dgm:cxn modelId="{F19039A2-7CAD-4739-AFBE-58F0C994C5E9}" type="presOf" srcId="{4E7B18AB-3019-48C2-9CC1-3E4B20298436}" destId="{DB9543F4-AA73-4BAA-938E-3CAFAF666B78}" srcOrd="0" destOrd="0" presId="urn:microsoft.com/office/officeart/2005/8/layout/radial4"/>
    <dgm:cxn modelId="{6BFF33B1-06AC-4E3E-894A-F07C3F301233}" srcId="{4E7B18AB-3019-48C2-9CC1-3E4B20298436}" destId="{FD5AA241-D427-4B03-A426-B6A53E8F0904}" srcOrd="0" destOrd="0" parTransId="{BD69AB69-B7F9-491E-A6DC-312AA250AED4}" sibTransId="{6E59B2C3-44D3-4305-BD01-BFCF932A765B}"/>
    <dgm:cxn modelId="{586A0CF0-10CD-4587-805C-E051B1CDC212}" type="presOf" srcId="{1D0E7806-F93B-4234-B206-D0FDE241AB65}" destId="{12F4A860-4598-4F06-B115-77CFCB07C0C0}" srcOrd="0" destOrd="0" presId="urn:microsoft.com/office/officeart/2005/8/layout/radial4"/>
    <dgm:cxn modelId="{1064B4F2-384E-48C3-BA3B-5616B4CCBB98}" type="presParOf" srcId="{DB9543F4-AA73-4BAA-938E-3CAFAF666B78}" destId="{F54D2006-3C9E-4FE2-85B1-0778EA501DF9}" srcOrd="0" destOrd="0" presId="urn:microsoft.com/office/officeart/2005/8/layout/radial4"/>
    <dgm:cxn modelId="{4EE2C4F3-CB66-46BF-80DF-5E3CFE2BBA23}" type="presParOf" srcId="{DB9543F4-AA73-4BAA-938E-3CAFAF666B78}" destId="{12F4A860-4598-4F06-B115-77CFCB07C0C0}" srcOrd="1" destOrd="0" presId="urn:microsoft.com/office/officeart/2005/8/layout/radial4"/>
    <dgm:cxn modelId="{BFA8697F-5C27-41F4-BFA5-C8951ADBF0CD}" type="presParOf" srcId="{DB9543F4-AA73-4BAA-938E-3CAFAF666B78}" destId="{B5D3CC37-4720-40F2-915E-A0B140D2298A}" srcOrd="2" destOrd="0" presId="urn:microsoft.com/office/officeart/2005/8/layout/radial4"/>
    <dgm:cxn modelId="{E9501BD8-73FD-4E06-B663-2B5BC4A33C61}" type="presParOf" srcId="{DB9543F4-AA73-4BAA-938E-3CAFAF666B78}" destId="{6F8D13A3-40C1-4435-8633-31B2A8B8A0D5}" srcOrd="3" destOrd="0" presId="urn:microsoft.com/office/officeart/2005/8/layout/radial4"/>
    <dgm:cxn modelId="{7A816A16-D09E-4D72-B950-F56B6DF02472}" type="presParOf" srcId="{DB9543F4-AA73-4BAA-938E-3CAFAF666B78}" destId="{0BEF0FBB-BACA-4B80-BF5B-A9DE5C3F8A62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E7B18AB-3019-48C2-9CC1-3E4B20298436}" type="doc">
      <dgm:prSet loTypeId="urn:microsoft.com/office/officeart/2005/8/layout/radial4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FD5AA241-D427-4B03-A426-B6A53E8F0904}">
      <dgm:prSet/>
      <dgm:spPr/>
      <dgm:t>
        <a:bodyPr/>
        <a:lstStyle/>
        <a:p>
          <a:pPr rtl="0"/>
          <a:r>
            <a:rPr kumimoji="1" lang="ja-JP" b="1" dirty="0"/>
            <a:t>聞き上手</a:t>
          </a:r>
          <a:endParaRPr lang="ja-JP" dirty="0"/>
        </a:p>
      </dgm:t>
    </dgm:pt>
    <dgm:pt modelId="{BD69AB69-B7F9-491E-A6DC-312AA250AED4}" type="parTrans" cxnId="{6BFF33B1-06AC-4E3E-894A-F07C3F301233}">
      <dgm:prSet/>
      <dgm:spPr/>
      <dgm:t>
        <a:bodyPr/>
        <a:lstStyle/>
        <a:p>
          <a:endParaRPr kumimoji="1" lang="ja-JP" altLang="en-US"/>
        </a:p>
      </dgm:t>
    </dgm:pt>
    <dgm:pt modelId="{6E59B2C3-44D3-4305-BD01-BFCF932A765B}" type="sibTrans" cxnId="{6BFF33B1-06AC-4E3E-894A-F07C3F301233}">
      <dgm:prSet/>
      <dgm:spPr/>
      <dgm:t>
        <a:bodyPr/>
        <a:lstStyle/>
        <a:p>
          <a:endParaRPr kumimoji="1" lang="ja-JP" altLang="en-US"/>
        </a:p>
      </dgm:t>
    </dgm:pt>
    <dgm:pt modelId="{4FC5E84B-B6A5-4FA8-9FA9-C222CF7B20C2}">
      <dgm:prSet/>
      <dgm:spPr/>
      <dgm:t>
        <a:bodyPr/>
        <a:lstStyle/>
        <a:p>
          <a:pPr rtl="0"/>
          <a:r>
            <a:rPr kumimoji="1" lang="ja-JP" b="1" dirty="0"/>
            <a:t>繰り返す</a:t>
          </a:r>
          <a:endParaRPr lang="ja-JP" dirty="0"/>
        </a:p>
      </dgm:t>
    </dgm:pt>
    <dgm:pt modelId="{8FD54E1E-3903-443F-9707-68310721EDA3}" type="parTrans" cxnId="{7F66CC54-9F9F-4D92-9748-B0D43DAF2C21}">
      <dgm:prSet/>
      <dgm:spPr/>
      <dgm:t>
        <a:bodyPr/>
        <a:lstStyle/>
        <a:p>
          <a:endParaRPr kumimoji="1" lang="ja-JP" altLang="en-US"/>
        </a:p>
      </dgm:t>
    </dgm:pt>
    <dgm:pt modelId="{F395E30D-8618-4C98-A8E6-66BE92947787}" type="sibTrans" cxnId="{7F66CC54-9F9F-4D92-9748-B0D43DAF2C21}">
      <dgm:prSet/>
      <dgm:spPr/>
      <dgm:t>
        <a:bodyPr/>
        <a:lstStyle/>
        <a:p>
          <a:endParaRPr kumimoji="1" lang="ja-JP" altLang="en-US"/>
        </a:p>
      </dgm:t>
    </dgm:pt>
    <dgm:pt modelId="{C3F2539A-A762-4FC3-816D-D8A3260B1C59}">
      <dgm:prSet/>
      <dgm:spPr/>
      <dgm:t>
        <a:bodyPr/>
        <a:lstStyle/>
        <a:p>
          <a:pPr rtl="0"/>
          <a:r>
            <a:rPr kumimoji="1" lang="ja-JP" b="1"/>
            <a:t>要約する</a:t>
          </a:r>
          <a:endParaRPr lang="ja-JP"/>
        </a:p>
      </dgm:t>
    </dgm:pt>
    <dgm:pt modelId="{9F5B34B2-5881-44C0-AB23-167111123674}" type="parTrans" cxnId="{44BD386B-CA22-4F18-BA38-38C42CD99B34}">
      <dgm:prSet/>
      <dgm:spPr/>
      <dgm:t>
        <a:bodyPr/>
        <a:lstStyle/>
        <a:p>
          <a:endParaRPr kumimoji="1" lang="ja-JP" altLang="en-US"/>
        </a:p>
      </dgm:t>
    </dgm:pt>
    <dgm:pt modelId="{D666C3EF-FA81-43B3-829C-C1AE6DAC4DB2}" type="sibTrans" cxnId="{44BD386B-CA22-4F18-BA38-38C42CD99B34}">
      <dgm:prSet/>
      <dgm:spPr/>
      <dgm:t>
        <a:bodyPr/>
        <a:lstStyle/>
        <a:p>
          <a:endParaRPr kumimoji="1" lang="ja-JP" altLang="en-US"/>
        </a:p>
      </dgm:t>
    </dgm:pt>
    <dgm:pt modelId="{3B902F10-C30E-4E85-88F7-57A6DCDC7646}">
      <dgm:prSet/>
      <dgm:spPr/>
      <dgm:t>
        <a:bodyPr/>
        <a:lstStyle/>
        <a:p>
          <a:pPr rtl="0"/>
          <a:r>
            <a:rPr kumimoji="1" lang="ja-JP" b="1"/>
            <a:t>確認する</a:t>
          </a:r>
          <a:endParaRPr lang="ja-JP"/>
        </a:p>
      </dgm:t>
    </dgm:pt>
    <dgm:pt modelId="{EEDEDF82-E584-4506-AE04-DC783364B9E5}" type="parTrans" cxnId="{942466D1-E5D4-47BB-AB1F-DAFC6D09C2F6}">
      <dgm:prSet/>
      <dgm:spPr/>
      <dgm:t>
        <a:bodyPr/>
        <a:lstStyle/>
        <a:p>
          <a:endParaRPr kumimoji="1" lang="ja-JP" altLang="en-US"/>
        </a:p>
      </dgm:t>
    </dgm:pt>
    <dgm:pt modelId="{D6DFAA3F-888B-44CD-A12A-91FE2AD23A43}" type="sibTrans" cxnId="{942466D1-E5D4-47BB-AB1F-DAFC6D09C2F6}">
      <dgm:prSet/>
      <dgm:spPr/>
      <dgm:t>
        <a:bodyPr/>
        <a:lstStyle/>
        <a:p>
          <a:endParaRPr kumimoji="1" lang="ja-JP" altLang="en-US"/>
        </a:p>
      </dgm:t>
    </dgm:pt>
    <dgm:pt modelId="{DB9543F4-AA73-4BAA-938E-3CAFAF666B78}" type="pres">
      <dgm:prSet presAssocID="{4E7B18AB-3019-48C2-9CC1-3E4B2029843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54D2006-3C9E-4FE2-85B1-0778EA501DF9}" type="pres">
      <dgm:prSet presAssocID="{FD5AA241-D427-4B03-A426-B6A53E8F0904}" presName="centerShape" presStyleLbl="node0" presStyleIdx="0" presStyleCnt="1"/>
      <dgm:spPr/>
    </dgm:pt>
    <dgm:pt modelId="{F94566C1-DA10-46C2-A788-63327EEC488F}" type="pres">
      <dgm:prSet presAssocID="{8FD54E1E-3903-443F-9707-68310721EDA3}" presName="parTrans" presStyleLbl="bgSibTrans2D1" presStyleIdx="0" presStyleCnt="3"/>
      <dgm:spPr/>
    </dgm:pt>
    <dgm:pt modelId="{FD3BDDDE-3BE0-4C0A-BFF4-C20B84B568E9}" type="pres">
      <dgm:prSet presAssocID="{4FC5E84B-B6A5-4FA8-9FA9-C222CF7B20C2}" presName="node" presStyleLbl="node1" presStyleIdx="0" presStyleCnt="3">
        <dgm:presLayoutVars>
          <dgm:bulletEnabled val="1"/>
        </dgm:presLayoutVars>
      </dgm:prSet>
      <dgm:spPr/>
    </dgm:pt>
    <dgm:pt modelId="{6F8D13A3-40C1-4435-8633-31B2A8B8A0D5}" type="pres">
      <dgm:prSet presAssocID="{9F5B34B2-5881-44C0-AB23-167111123674}" presName="parTrans" presStyleLbl="bgSibTrans2D1" presStyleIdx="1" presStyleCnt="3"/>
      <dgm:spPr/>
    </dgm:pt>
    <dgm:pt modelId="{0BEF0FBB-BACA-4B80-BF5B-A9DE5C3F8A62}" type="pres">
      <dgm:prSet presAssocID="{C3F2539A-A762-4FC3-816D-D8A3260B1C59}" presName="node" presStyleLbl="node1" presStyleIdx="1" presStyleCnt="3">
        <dgm:presLayoutVars>
          <dgm:bulletEnabled val="1"/>
        </dgm:presLayoutVars>
      </dgm:prSet>
      <dgm:spPr/>
    </dgm:pt>
    <dgm:pt modelId="{84DB97EA-CD71-4F44-A719-74AEF52F83F3}" type="pres">
      <dgm:prSet presAssocID="{EEDEDF82-E584-4506-AE04-DC783364B9E5}" presName="parTrans" presStyleLbl="bgSibTrans2D1" presStyleIdx="2" presStyleCnt="3"/>
      <dgm:spPr/>
    </dgm:pt>
    <dgm:pt modelId="{A4528027-7E0D-4959-B23F-1CA284219C61}" type="pres">
      <dgm:prSet presAssocID="{3B902F10-C30E-4E85-88F7-57A6DCDC7646}" presName="node" presStyleLbl="node1" presStyleIdx="2" presStyleCnt="3">
        <dgm:presLayoutVars>
          <dgm:bulletEnabled val="1"/>
        </dgm:presLayoutVars>
      </dgm:prSet>
      <dgm:spPr/>
    </dgm:pt>
  </dgm:ptLst>
  <dgm:cxnLst>
    <dgm:cxn modelId="{D7497924-7BA7-42A3-BDDE-1A11D6CB88A1}" type="presOf" srcId="{EEDEDF82-E584-4506-AE04-DC783364B9E5}" destId="{84DB97EA-CD71-4F44-A719-74AEF52F83F3}" srcOrd="0" destOrd="0" presId="urn:microsoft.com/office/officeart/2005/8/layout/radial4"/>
    <dgm:cxn modelId="{2A85CB62-E701-4B24-8727-844459BF016E}" type="presOf" srcId="{8FD54E1E-3903-443F-9707-68310721EDA3}" destId="{F94566C1-DA10-46C2-A788-63327EEC488F}" srcOrd="0" destOrd="0" presId="urn:microsoft.com/office/officeart/2005/8/layout/radial4"/>
    <dgm:cxn modelId="{BDFA5146-5625-4842-85C8-C390B38056E8}" type="presOf" srcId="{4FC5E84B-B6A5-4FA8-9FA9-C222CF7B20C2}" destId="{FD3BDDDE-3BE0-4C0A-BFF4-C20B84B568E9}" srcOrd="0" destOrd="0" presId="urn:microsoft.com/office/officeart/2005/8/layout/radial4"/>
    <dgm:cxn modelId="{44BD386B-CA22-4F18-BA38-38C42CD99B34}" srcId="{FD5AA241-D427-4B03-A426-B6A53E8F0904}" destId="{C3F2539A-A762-4FC3-816D-D8A3260B1C59}" srcOrd="1" destOrd="0" parTransId="{9F5B34B2-5881-44C0-AB23-167111123674}" sibTransId="{D666C3EF-FA81-43B3-829C-C1AE6DAC4DB2}"/>
    <dgm:cxn modelId="{CAE8B36E-CE91-4AA8-990C-B4C1DCB83EF1}" type="presOf" srcId="{FD5AA241-D427-4B03-A426-B6A53E8F0904}" destId="{F54D2006-3C9E-4FE2-85B1-0778EA501DF9}" srcOrd="0" destOrd="0" presId="urn:microsoft.com/office/officeart/2005/8/layout/radial4"/>
    <dgm:cxn modelId="{10E43A6F-EE4F-4C9C-AF64-6A1C7017593C}" type="presOf" srcId="{9F5B34B2-5881-44C0-AB23-167111123674}" destId="{6F8D13A3-40C1-4435-8633-31B2A8B8A0D5}" srcOrd="0" destOrd="0" presId="urn:microsoft.com/office/officeart/2005/8/layout/radial4"/>
    <dgm:cxn modelId="{7F66CC54-9F9F-4D92-9748-B0D43DAF2C21}" srcId="{FD5AA241-D427-4B03-A426-B6A53E8F0904}" destId="{4FC5E84B-B6A5-4FA8-9FA9-C222CF7B20C2}" srcOrd="0" destOrd="0" parTransId="{8FD54E1E-3903-443F-9707-68310721EDA3}" sibTransId="{F395E30D-8618-4C98-A8E6-66BE92947787}"/>
    <dgm:cxn modelId="{8FB84376-028B-4ACC-BACC-3BBA00CB23CC}" type="presOf" srcId="{3B902F10-C30E-4E85-88F7-57A6DCDC7646}" destId="{A4528027-7E0D-4959-B23F-1CA284219C61}" srcOrd="0" destOrd="0" presId="urn:microsoft.com/office/officeart/2005/8/layout/radial4"/>
    <dgm:cxn modelId="{6B787D78-91A9-405C-B8F3-7B2760A15428}" type="presOf" srcId="{4E7B18AB-3019-48C2-9CC1-3E4B20298436}" destId="{DB9543F4-AA73-4BAA-938E-3CAFAF666B78}" srcOrd="0" destOrd="0" presId="urn:microsoft.com/office/officeart/2005/8/layout/radial4"/>
    <dgm:cxn modelId="{0BFFAD9E-ACC6-4024-A8E7-1D7FF009660E}" type="presOf" srcId="{C3F2539A-A762-4FC3-816D-D8A3260B1C59}" destId="{0BEF0FBB-BACA-4B80-BF5B-A9DE5C3F8A62}" srcOrd="0" destOrd="0" presId="urn:microsoft.com/office/officeart/2005/8/layout/radial4"/>
    <dgm:cxn modelId="{6BFF33B1-06AC-4E3E-894A-F07C3F301233}" srcId="{4E7B18AB-3019-48C2-9CC1-3E4B20298436}" destId="{FD5AA241-D427-4B03-A426-B6A53E8F0904}" srcOrd="0" destOrd="0" parTransId="{BD69AB69-B7F9-491E-A6DC-312AA250AED4}" sibTransId="{6E59B2C3-44D3-4305-BD01-BFCF932A765B}"/>
    <dgm:cxn modelId="{942466D1-E5D4-47BB-AB1F-DAFC6D09C2F6}" srcId="{FD5AA241-D427-4B03-A426-B6A53E8F0904}" destId="{3B902F10-C30E-4E85-88F7-57A6DCDC7646}" srcOrd="2" destOrd="0" parTransId="{EEDEDF82-E584-4506-AE04-DC783364B9E5}" sibTransId="{D6DFAA3F-888B-44CD-A12A-91FE2AD23A43}"/>
    <dgm:cxn modelId="{550D78F7-DD3D-453E-8F39-543600537583}" type="presParOf" srcId="{DB9543F4-AA73-4BAA-938E-3CAFAF666B78}" destId="{F54D2006-3C9E-4FE2-85B1-0778EA501DF9}" srcOrd="0" destOrd="0" presId="urn:microsoft.com/office/officeart/2005/8/layout/radial4"/>
    <dgm:cxn modelId="{ECE6FF82-FB6C-4C9B-BF14-7931BADA9248}" type="presParOf" srcId="{DB9543F4-AA73-4BAA-938E-3CAFAF666B78}" destId="{F94566C1-DA10-46C2-A788-63327EEC488F}" srcOrd="1" destOrd="0" presId="urn:microsoft.com/office/officeart/2005/8/layout/radial4"/>
    <dgm:cxn modelId="{85E7AAA4-F2E9-464F-BDF7-4FB74263BB49}" type="presParOf" srcId="{DB9543F4-AA73-4BAA-938E-3CAFAF666B78}" destId="{FD3BDDDE-3BE0-4C0A-BFF4-C20B84B568E9}" srcOrd="2" destOrd="0" presId="urn:microsoft.com/office/officeart/2005/8/layout/radial4"/>
    <dgm:cxn modelId="{8CF3FA19-C57B-4B7F-AFAF-8506D4A1C421}" type="presParOf" srcId="{DB9543F4-AA73-4BAA-938E-3CAFAF666B78}" destId="{6F8D13A3-40C1-4435-8633-31B2A8B8A0D5}" srcOrd="3" destOrd="0" presId="urn:microsoft.com/office/officeart/2005/8/layout/radial4"/>
    <dgm:cxn modelId="{35AC9325-8627-4A30-A0A1-60FFF2FC25BB}" type="presParOf" srcId="{DB9543F4-AA73-4BAA-938E-3CAFAF666B78}" destId="{0BEF0FBB-BACA-4B80-BF5B-A9DE5C3F8A62}" srcOrd="4" destOrd="0" presId="urn:microsoft.com/office/officeart/2005/8/layout/radial4"/>
    <dgm:cxn modelId="{ED86E322-89EA-4097-93A8-4075A714D04C}" type="presParOf" srcId="{DB9543F4-AA73-4BAA-938E-3CAFAF666B78}" destId="{84DB97EA-CD71-4F44-A719-74AEF52F83F3}" srcOrd="5" destOrd="0" presId="urn:microsoft.com/office/officeart/2005/8/layout/radial4"/>
    <dgm:cxn modelId="{FC0BC311-69E4-4CE6-8345-A7174ABD76ED}" type="presParOf" srcId="{DB9543F4-AA73-4BAA-938E-3CAFAF666B78}" destId="{A4528027-7E0D-4959-B23F-1CA284219C6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2303A5B-11B4-42CF-9CBC-A37807F1837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9DD8CD51-CFB4-455E-9D7D-5D2419FDFB50}">
      <dgm:prSet phldrT="[テキスト]"/>
      <dgm:spPr/>
      <dgm:t>
        <a:bodyPr/>
        <a:lstStyle/>
        <a:p>
          <a:r>
            <a:rPr lang="ja-JP" b="1" i="0" u="none" baseline="0" dirty="0"/>
            <a:t>開放型</a:t>
          </a:r>
          <a:endParaRPr lang="ja-JP" b="0" i="0" u="none" dirty="0"/>
        </a:p>
      </dgm:t>
    </dgm:pt>
    <dgm:pt modelId="{2D9B282F-7964-45C1-B6A5-B1EB8448C173}" type="parTrans" cxnId="{1F5AAFFB-9E81-4631-BF28-5EB3CDD698A2}">
      <dgm:prSet/>
      <dgm:spPr/>
      <dgm:t>
        <a:bodyPr/>
        <a:lstStyle/>
        <a:p>
          <a:endParaRPr kumimoji="1" lang="ja-JP" altLang="en-US"/>
        </a:p>
      </dgm:t>
    </dgm:pt>
    <dgm:pt modelId="{0125851D-F9CA-4998-B1F6-425558D4C3D5}" type="sibTrans" cxnId="{1F5AAFFB-9E81-4631-BF28-5EB3CDD698A2}">
      <dgm:prSet/>
      <dgm:spPr/>
      <dgm:t>
        <a:bodyPr/>
        <a:lstStyle/>
        <a:p>
          <a:endParaRPr kumimoji="1" lang="ja-JP" altLang="en-US"/>
        </a:p>
      </dgm:t>
    </dgm:pt>
    <dgm:pt modelId="{61F73B3B-5382-425C-AA8F-85660D676A5D}">
      <dgm:prSet phldrT="[テキスト]"/>
      <dgm:spPr/>
      <dgm:t>
        <a:bodyPr/>
        <a:lstStyle/>
        <a:p>
          <a:r>
            <a:rPr lang="ja-JP" b="1" i="0" u="none" baseline="0" dirty="0"/>
            <a:t>閉鎖型</a:t>
          </a:r>
          <a:endParaRPr kumimoji="1" lang="ja-JP" altLang="en-US" dirty="0"/>
        </a:p>
      </dgm:t>
    </dgm:pt>
    <dgm:pt modelId="{F8CEF05C-7F05-46DD-B993-95B9F04C74CB}" type="parTrans" cxnId="{F2D0DF93-51EB-419D-9984-726DE29BA911}">
      <dgm:prSet/>
      <dgm:spPr/>
      <dgm:t>
        <a:bodyPr/>
        <a:lstStyle/>
        <a:p>
          <a:endParaRPr kumimoji="1" lang="ja-JP" altLang="en-US"/>
        </a:p>
      </dgm:t>
    </dgm:pt>
    <dgm:pt modelId="{4A65E7BD-9087-4B4B-A169-5E65ADF7F3F1}" type="sibTrans" cxnId="{F2D0DF93-51EB-419D-9984-726DE29BA911}">
      <dgm:prSet/>
      <dgm:spPr/>
      <dgm:t>
        <a:bodyPr/>
        <a:lstStyle/>
        <a:p>
          <a:endParaRPr kumimoji="1" lang="ja-JP" altLang="en-US"/>
        </a:p>
      </dgm:t>
    </dgm:pt>
    <dgm:pt modelId="{62492B5E-7E67-41B1-9A13-E82D92A82D43}">
      <dgm:prSet phldrT="[テキスト]"/>
      <dgm:spPr/>
      <dgm:t>
        <a:bodyPr/>
        <a:lstStyle/>
        <a:p>
          <a:r>
            <a:rPr lang="ja-JP" b="1" i="0" u="none" baseline="0" dirty="0"/>
            <a:t>誘導型</a:t>
          </a:r>
          <a:endParaRPr lang="ja-JP" b="0" i="0" u="none" dirty="0"/>
        </a:p>
      </dgm:t>
    </dgm:pt>
    <dgm:pt modelId="{7235A02D-E120-4A2E-9359-A6589371E86F}" type="parTrans" cxnId="{D1DC6A62-A52B-4315-B006-3B381E500A61}">
      <dgm:prSet/>
      <dgm:spPr/>
      <dgm:t>
        <a:bodyPr/>
        <a:lstStyle/>
        <a:p>
          <a:endParaRPr kumimoji="1" lang="ja-JP" altLang="en-US"/>
        </a:p>
      </dgm:t>
    </dgm:pt>
    <dgm:pt modelId="{BFC04014-BEBA-45CC-90A7-61C1F6A16614}" type="sibTrans" cxnId="{D1DC6A62-A52B-4315-B006-3B381E500A61}">
      <dgm:prSet/>
      <dgm:spPr/>
      <dgm:t>
        <a:bodyPr/>
        <a:lstStyle/>
        <a:p>
          <a:endParaRPr kumimoji="1" lang="ja-JP" altLang="en-US"/>
        </a:p>
      </dgm:t>
    </dgm:pt>
    <dgm:pt modelId="{F4E59091-A21A-42E8-B839-3952FE18E883}">
      <dgm:prSet phldrT="[テキスト]"/>
      <dgm:spPr/>
      <dgm:t>
        <a:bodyPr/>
        <a:lstStyle/>
        <a:p>
          <a:r>
            <a:rPr lang="ja-JP" b="1" i="0" u="none" baseline="0" dirty="0"/>
            <a:t>制限型</a:t>
          </a:r>
          <a:endParaRPr lang="ja-JP" b="0" i="0" u="none" dirty="0"/>
        </a:p>
      </dgm:t>
    </dgm:pt>
    <dgm:pt modelId="{335AFFE8-F067-46DC-B4CD-A6D239E24053}" type="parTrans" cxnId="{7A6728A4-5B43-473C-B763-B14DB71E8474}">
      <dgm:prSet/>
      <dgm:spPr/>
      <dgm:t>
        <a:bodyPr/>
        <a:lstStyle/>
        <a:p>
          <a:endParaRPr kumimoji="1" lang="ja-JP" altLang="en-US"/>
        </a:p>
      </dgm:t>
    </dgm:pt>
    <dgm:pt modelId="{AEF78B05-110B-4447-B93E-50AA3FF0CFA5}" type="sibTrans" cxnId="{7A6728A4-5B43-473C-B763-B14DB71E8474}">
      <dgm:prSet/>
      <dgm:spPr/>
      <dgm:t>
        <a:bodyPr/>
        <a:lstStyle/>
        <a:p>
          <a:endParaRPr kumimoji="1" lang="ja-JP" altLang="en-US"/>
        </a:p>
      </dgm:t>
    </dgm:pt>
    <dgm:pt modelId="{203D747D-6510-4120-BF25-751E65A918D7}">
      <dgm:prSet phldrT="[テキスト]"/>
      <dgm:spPr/>
      <dgm:t>
        <a:bodyPr/>
        <a:lstStyle/>
        <a:p>
          <a:pPr rtl="0"/>
          <a:r>
            <a:rPr lang="ja-JP" b="1" i="0" u="none" baseline="0" dirty="0"/>
            <a:t>何、いつ、どのように、どこで、だれが、どれが、なぜ</a:t>
          </a:r>
          <a:endParaRPr kumimoji="1" lang="ja-JP" altLang="en-US" dirty="0"/>
        </a:p>
      </dgm:t>
    </dgm:pt>
    <dgm:pt modelId="{B68C93C4-B7C5-4828-89E4-903E2A7C129F}" type="parTrans" cxnId="{51E8BF1B-3B29-45EE-B914-5665AC679197}">
      <dgm:prSet/>
      <dgm:spPr/>
      <dgm:t>
        <a:bodyPr/>
        <a:lstStyle/>
        <a:p>
          <a:endParaRPr kumimoji="1" lang="ja-JP" altLang="en-US"/>
        </a:p>
      </dgm:t>
    </dgm:pt>
    <dgm:pt modelId="{3FA0FB67-093D-4158-A113-E12D279CDF72}" type="sibTrans" cxnId="{51E8BF1B-3B29-45EE-B914-5665AC679197}">
      <dgm:prSet/>
      <dgm:spPr/>
      <dgm:t>
        <a:bodyPr/>
        <a:lstStyle/>
        <a:p>
          <a:endParaRPr kumimoji="1" lang="ja-JP" altLang="en-US"/>
        </a:p>
      </dgm:t>
    </dgm:pt>
    <dgm:pt modelId="{5596F165-0303-4ED2-8136-73F7C46ED858}">
      <dgm:prSet/>
      <dgm:spPr/>
      <dgm:t>
        <a:bodyPr/>
        <a:lstStyle/>
        <a:p>
          <a:pPr rtl="0"/>
          <a:r>
            <a:rPr lang="ja-JP" b="1" i="0" u="none" baseline="0"/>
            <a:t>動詞から始める：あなたは…ですか？　あなたは…しますか？　あなたは…しましたか？</a:t>
          </a:r>
          <a:endParaRPr lang="ja-JP" b="0" i="0" u="none"/>
        </a:p>
      </dgm:t>
    </dgm:pt>
    <dgm:pt modelId="{2D616307-68A1-4CC8-BE8D-7B18480B5481}" type="parTrans" cxnId="{593E0A5F-FC87-4B91-893A-696FEA9372BB}">
      <dgm:prSet/>
      <dgm:spPr/>
      <dgm:t>
        <a:bodyPr/>
        <a:lstStyle/>
        <a:p>
          <a:endParaRPr kumimoji="1" lang="ja-JP" altLang="en-US"/>
        </a:p>
      </dgm:t>
    </dgm:pt>
    <dgm:pt modelId="{BEC2DFF7-E340-45EE-96F1-009B30887F6D}" type="sibTrans" cxnId="{593E0A5F-FC87-4B91-893A-696FEA9372BB}">
      <dgm:prSet/>
      <dgm:spPr/>
      <dgm:t>
        <a:bodyPr/>
        <a:lstStyle/>
        <a:p>
          <a:endParaRPr kumimoji="1" lang="ja-JP" altLang="en-US"/>
        </a:p>
      </dgm:t>
    </dgm:pt>
    <dgm:pt modelId="{F18BF262-12ED-4558-94F2-47B86EA9DD04}">
      <dgm:prSet phldrT="[テキスト]"/>
      <dgm:spPr/>
      <dgm:t>
        <a:bodyPr/>
        <a:lstStyle/>
        <a:p>
          <a:pPr rtl="0"/>
          <a:r>
            <a:rPr lang="ja-JP" b="1" i="0" u="none" baseline="0"/>
            <a:t>閉鎖型</a:t>
          </a:r>
          <a:r>
            <a:rPr lang="ja-JP" b="1" i="0" u="none" baseline="0" dirty="0"/>
            <a:t>の質問が後に続く：あなたは、</a:t>
          </a:r>
          <a:r>
            <a:rPr lang="en-US" b="1" i="0" u="none" baseline="0" dirty="0"/>
            <a:t>…</a:t>
          </a:r>
          <a:r>
            <a:rPr lang="ja-JP" b="1" i="0" u="none" baseline="0" dirty="0" err="1"/>
            <a:t>なので</a:t>
          </a:r>
          <a:r>
            <a:rPr lang="ja-JP" b="1" i="0" u="none" baseline="0" dirty="0"/>
            <a:t>すね?　そうですよね？ </a:t>
          </a:r>
          <a:endParaRPr kumimoji="1" lang="ja-JP" altLang="en-US" dirty="0"/>
        </a:p>
      </dgm:t>
    </dgm:pt>
    <dgm:pt modelId="{55DF7C7C-15E6-4691-B30A-8FD1E316456B}" type="parTrans" cxnId="{8E368A5E-8CBF-48C1-AAC7-7ADC93C8EBC7}">
      <dgm:prSet/>
      <dgm:spPr/>
      <dgm:t>
        <a:bodyPr/>
        <a:lstStyle/>
        <a:p>
          <a:endParaRPr kumimoji="1" lang="ja-JP" altLang="en-US"/>
        </a:p>
      </dgm:t>
    </dgm:pt>
    <dgm:pt modelId="{3EFCA938-CB98-4811-8DA6-03439CE58674}" type="sibTrans" cxnId="{8E368A5E-8CBF-48C1-AAC7-7ADC93C8EBC7}">
      <dgm:prSet/>
      <dgm:spPr/>
      <dgm:t>
        <a:bodyPr/>
        <a:lstStyle/>
        <a:p>
          <a:endParaRPr kumimoji="1" lang="ja-JP" altLang="en-US"/>
        </a:p>
      </dgm:t>
    </dgm:pt>
    <dgm:pt modelId="{0A62D1B0-4334-49AA-BBC2-2A60485D8E15}">
      <dgm:prSet phldrT="[テキスト]"/>
      <dgm:spPr/>
      <dgm:t>
        <a:bodyPr/>
        <a:lstStyle/>
        <a:p>
          <a:pPr rtl="0"/>
          <a:r>
            <a:rPr lang="ja-JP" b="1" i="0" u="none" baseline="0" dirty="0"/>
            <a:t>選択を与える:　</a:t>
          </a:r>
          <a:r>
            <a:rPr lang="en-GB" b="1" i="0" u="none" baseline="0" dirty="0"/>
            <a:t> A</a:t>
          </a:r>
          <a:r>
            <a:rPr lang="ja-JP" b="1" i="0" u="none" baseline="0" dirty="0"/>
            <a:t>か</a:t>
          </a:r>
          <a:r>
            <a:rPr lang="en-GB" b="1" i="0" u="none" baseline="0" dirty="0"/>
            <a:t>B</a:t>
          </a:r>
          <a:r>
            <a:rPr lang="ja-JP" b="1" i="0" u="none" baseline="0" dirty="0"/>
            <a:t>のうち、どちらを好みますか？</a:t>
          </a:r>
          <a:endParaRPr kumimoji="1" lang="ja-JP" altLang="en-US" dirty="0"/>
        </a:p>
      </dgm:t>
    </dgm:pt>
    <dgm:pt modelId="{1F3B2465-BCDE-43B3-906B-2BED61D21304}" type="parTrans" cxnId="{D867C652-BD30-42D4-9815-7AB5D84559CC}">
      <dgm:prSet/>
      <dgm:spPr/>
      <dgm:t>
        <a:bodyPr/>
        <a:lstStyle/>
        <a:p>
          <a:endParaRPr kumimoji="1" lang="ja-JP" altLang="en-US"/>
        </a:p>
      </dgm:t>
    </dgm:pt>
    <dgm:pt modelId="{4DB66633-0607-4267-AE8F-E44E0D71FC96}" type="sibTrans" cxnId="{D867C652-BD30-42D4-9815-7AB5D84559CC}">
      <dgm:prSet/>
      <dgm:spPr/>
      <dgm:t>
        <a:bodyPr/>
        <a:lstStyle/>
        <a:p>
          <a:endParaRPr kumimoji="1" lang="ja-JP" altLang="en-US"/>
        </a:p>
      </dgm:t>
    </dgm:pt>
    <dgm:pt modelId="{0EA7C590-994C-4C35-A20C-6C905D34C388}" type="pres">
      <dgm:prSet presAssocID="{22303A5B-11B4-42CF-9CBC-A37807F18377}" presName="diagram" presStyleCnt="0">
        <dgm:presLayoutVars>
          <dgm:dir/>
          <dgm:resizeHandles val="exact"/>
        </dgm:presLayoutVars>
      </dgm:prSet>
      <dgm:spPr/>
    </dgm:pt>
    <dgm:pt modelId="{13AE54BA-9502-4E85-8873-ACC59E326B9F}" type="pres">
      <dgm:prSet presAssocID="{9DD8CD51-CFB4-455E-9D7D-5D2419FDFB50}" presName="node" presStyleLbl="node1" presStyleIdx="0" presStyleCnt="4">
        <dgm:presLayoutVars>
          <dgm:bulletEnabled val="1"/>
        </dgm:presLayoutVars>
      </dgm:prSet>
      <dgm:spPr/>
    </dgm:pt>
    <dgm:pt modelId="{81495E63-857B-4659-8FCA-9ABA595DBCDB}" type="pres">
      <dgm:prSet presAssocID="{0125851D-F9CA-4998-B1F6-425558D4C3D5}" presName="sibTrans" presStyleCnt="0"/>
      <dgm:spPr/>
    </dgm:pt>
    <dgm:pt modelId="{E842E1CA-3990-44DE-B958-94B0EB23F998}" type="pres">
      <dgm:prSet presAssocID="{61F73B3B-5382-425C-AA8F-85660D676A5D}" presName="node" presStyleLbl="node1" presStyleIdx="1" presStyleCnt="4">
        <dgm:presLayoutVars>
          <dgm:bulletEnabled val="1"/>
        </dgm:presLayoutVars>
      </dgm:prSet>
      <dgm:spPr/>
    </dgm:pt>
    <dgm:pt modelId="{CAFD7823-B6C8-4786-9EFD-E822AAD97E42}" type="pres">
      <dgm:prSet presAssocID="{4A65E7BD-9087-4B4B-A169-5E65ADF7F3F1}" presName="sibTrans" presStyleCnt="0"/>
      <dgm:spPr/>
    </dgm:pt>
    <dgm:pt modelId="{FAB348C6-2556-4862-BC1D-BE5A6B777456}" type="pres">
      <dgm:prSet presAssocID="{62492B5E-7E67-41B1-9A13-E82D92A82D43}" presName="node" presStyleLbl="node1" presStyleIdx="2" presStyleCnt="4">
        <dgm:presLayoutVars>
          <dgm:bulletEnabled val="1"/>
        </dgm:presLayoutVars>
      </dgm:prSet>
      <dgm:spPr/>
    </dgm:pt>
    <dgm:pt modelId="{AABBFE8F-29D3-4A2B-AF2E-AA42DFECEFDE}" type="pres">
      <dgm:prSet presAssocID="{BFC04014-BEBA-45CC-90A7-61C1F6A16614}" presName="sibTrans" presStyleCnt="0"/>
      <dgm:spPr/>
    </dgm:pt>
    <dgm:pt modelId="{B142792B-DA40-41BC-80CA-3D94669A3773}" type="pres">
      <dgm:prSet presAssocID="{F4E59091-A21A-42E8-B839-3952FE18E883}" presName="node" presStyleLbl="node1" presStyleIdx="3" presStyleCnt="4">
        <dgm:presLayoutVars>
          <dgm:bulletEnabled val="1"/>
        </dgm:presLayoutVars>
      </dgm:prSet>
      <dgm:spPr/>
    </dgm:pt>
  </dgm:ptLst>
  <dgm:cxnLst>
    <dgm:cxn modelId="{56719F0B-BDC5-4699-8BF3-5CDEF738B774}" type="presOf" srcId="{0A62D1B0-4334-49AA-BBC2-2A60485D8E15}" destId="{B142792B-DA40-41BC-80CA-3D94669A3773}" srcOrd="0" destOrd="1" presId="urn:microsoft.com/office/officeart/2005/8/layout/default"/>
    <dgm:cxn modelId="{51E8BF1B-3B29-45EE-B914-5665AC679197}" srcId="{9DD8CD51-CFB4-455E-9D7D-5D2419FDFB50}" destId="{203D747D-6510-4120-BF25-751E65A918D7}" srcOrd="0" destOrd="0" parTransId="{B68C93C4-B7C5-4828-89E4-903E2A7C129F}" sibTransId="{3FA0FB67-093D-4158-A113-E12D279CDF72}"/>
    <dgm:cxn modelId="{C7293539-42BD-4071-A5E5-A792A07EC38E}" type="presOf" srcId="{5596F165-0303-4ED2-8136-73F7C46ED858}" destId="{E842E1CA-3990-44DE-B958-94B0EB23F998}" srcOrd="0" destOrd="1" presId="urn:microsoft.com/office/officeart/2005/8/layout/default"/>
    <dgm:cxn modelId="{8E368A5E-8CBF-48C1-AAC7-7ADC93C8EBC7}" srcId="{62492B5E-7E67-41B1-9A13-E82D92A82D43}" destId="{F18BF262-12ED-4558-94F2-47B86EA9DD04}" srcOrd="0" destOrd="0" parTransId="{55DF7C7C-15E6-4691-B30A-8FD1E316456B}" sibTransId="{3EFCA938-CB98-4811-8DA6-03439CE58674}"/>
    <dgm:cxn modelId="{593E0A5F-FC87-4B91-893A-696FEA9372BB}" srcId="{61F73B3B-5382-425C-AA8F-85660D676A5D}" destId="{5596F165-0303-4ED2-8136-73F7C46ED858}" srcOrd="0" destOrd="0" parTransId="{2D616307-68A1-4CC8-BE8D-7B18480B5481}" sibTransId="{BEC2DFF7-E340-45EE-96F1-009B30887F6D}"/>
    <dgm:cxn modelId="{D1DC6A62-A52B-4315-B006-3B381E500A61}" srcId="{22303A5B-11B4-42CF-9CBC-A37807F18377}" destId="{62492B5E-7E67-41B1-9A13-E82D92A82D43}" srcOrd="2" destOrd="0" parTransId="{7235A02D-E120-4A2E-9359-A6589371E86F}" sibTransId="{BFC04014-BEBA-45CC-90A7-61C1F6A16614}"/>
    <dgm:cxn modelId="{77E7B663-C0F5-44DF-8DEE-48CD2566B832}" type="presOf" srcId="{62492B5E-7E67-41B1-9A13-E82D92A82D43}" destId="{FAB348C6-2556-4862-BC1D-BE5A6B777456}" srcOrd="0" destOrd="0" presId="urn:microsoft.com/office/officeart/2005/8/layout/default"/>
    <dgm:cxn modelId="{D867C652-BD30-42D4-9815-7AB5D84559CC}" srcId="{F4E59091-A21A-42E8-B839-3952FE18E883}" destId="{0A62D1B0-4334-49AA-BBC2-2A60485D8E15}" srcOrd="0" destOrd="0" parTransId="{1F3B2465-BCDE-43B3-906B-2BED61D21304}" sibTransId="{4DB66633-0607-4267-AE8F-E44E0D71FC96}"/>
    <dgm:cxn modelId="{F2D0DF93-51EB-419D-9984-726DE29BA911}" srcId="{22303A5B-11B4-42CF-9CBC-A37807F18377}" destId="{61F73B3B-5382-425C-AA8F-85660D676A5D}" srcOrd="1" destOrd="0" parTransId="{F8CEF05C-7F05-46DD-B993-95B9F04C74CB}" sibTransId="{4A65E7BD-9087-4B4B-A169-5E65ADF7F3F1}"/>
    <dgm:cxn modelId="{7A6728A4-5B43-473C-B763-B14DB71E8474}" srcId="{22303A5B-11B4-42CF-9CBC-A37807F18377}" destId="{F4E59091-A21A-42E8-B839-3952FE18E883}" srcOrd="3" destOrd="0" parTransId="{335AFFE8-F067-46DC-B4CD-A6D239E24053}" sibTransId="{AEF78B05-110B-4447-B93E-50AA3FF0CFA5}"/>
    <dgm:cxn modelId="{12CDE0B6-F24F-457D-A318-B3967B0821DA}" type="presOf" srcId="{9DD8CD51-CFB4-455E-9D7D-5D2419FDFB50}" destId="{13AE54BA-9502-4E85-8873-ACC59E326B9F}" srcOrd="0" destOrd="0" presId="urn:microsoft.com/office/officeart/2005/8/layout/default"/>
    <dgm:cxn modelId="{734FF5B7-C7B7-498D-ABCA-3509DC6CF874}" type="presOf" srcId="{61F73B3B-5382-425C-AA8F-85660D676A5D}" destId="{E842E1CA-3990-44DE-B958-94B0EB23F998}" srcOrd="0" destOrd="0" presId="urn:microsoft.com/office/officeart/2005/8/layout/default"/>
    <dgm:cxn modelId="{69BEBFC4-A32C-4FDF-BB6D-78AC9C8DD8A5}" type="presOf" srcId="{F18BF262-12ED-4558-94F2-47B86EA9DD04}" destId="{FAB348C6-2556-4862-BC1D-BE5A6B777456}" srcOrd="0" destOrd="1" presId="urn:microsoft.com/office/officeart/2005/8/layout/default"/>
    <dgm:cxn modelId="{CC3D18CA-5016-4100-A397-8B1DD5A7658C}" type="presOf" srcId="{203D747D-6510-4120-BF25-751E65A918D7}" destId="{13AE54BA-9502-4E85-8873-ACC59E326B9F}" srcOrd="0" destOrd="1" presId="urn:microsoft.com/office/officeart/2005/8/layout/default"/>
    <dgm:cxn modelId="{C4C1D8DF-D869-42B0-8D45-866980DC0FD1}" type="presOf" srcId="{22303A5B-11B4-42CF-9CBC-A37807F18377}" destId="{0EA7C590-994C-4C35-A20C-6C905D34C388}" srcOrd="0" destOrd="0" presId="urn:microsoft.com/office/officeart/2005/8/layout/default"/>
    <dgm:cxn modelId="{C2DB29E6-6D0B-4E1A-AE96-4FFA3F91EF16}" type="presOf" srcId="{F4E59091-A21A-42E8-B839-3952FE18E883}" destId="{B142792B-DA40-41BC-80CA-3D94669A3773}" srcOrd="0" destOrd="0" presId="urn:microsoft.com/office/officeart/2005/8/layout/default"/>
    <dgm:cxn modelId="{1F5AAFFB-9E81-4631-BF28-5EB3CDD698A2}" srcId="{22303A5B-11B4-42CF-9CBC-A37807F18377}" destId="{9DD8CD51-CFB4-455E-9D7D-5D2419FDFB50}" srcOrd="0" destOrd="0" parTransId="{2D9B282F-7964-45C1-B6A5-B1EB8448C173}" sibTransId="{0125851D-F9CA-4998-B1F6-425558D4C3D5}"/>
    <dgm:cxn modelId="{FFBB94D9-E7E4-471F-869C-E0548E04EFA0}" type="presParOf" srcId="{0EA7C590-994C-4C35-A20C-6C905D34C388}" destId="{13AE54BA-9502-4E85-8873-ACC59E326B9F}" srcOrd="0" destOrd="0" presId="urn:microsoft.com/office/officeart/2005/8/layout/default"/>
    <dgm:cxn modelId="{70333AA5-E2AB-4063-8846-1A03AF41D7EF}" type="presParOf" srcId="{0EA7C590-994C-4C35-A20C-6C905D34C388}" destId="{81495E63-857B-4659-8FCA-9ABA595DBCDB}" srcOrd="1" destOrd="0" presId="urn:microsoft.com/office/officeart/2005/8/layout/default"/>
    <dgm:cxn modelId="{7ED9BD01-2EFC-430A-B96B-4EDA1072E95E}" type="presParOf" srcId="{0EA7C590-994C-4C35-A20C-6C905D34C388}" destId="{E842E1CA-3990-44DE-B958-94B0EB23F998}" srcOrd="2" destOrd="0" presId="urn:microsoft.com/office/officeart/2005/8/layout/default"/>
    <dgm:cxn modelId="{1C0E6B79-D76C-4C1C-824A-13D953D264C6}" type="presParOf" srcId="{0EA7C590-994C-4C35-A20C-6C905D34C388}" destId="{CAFD7823-B6C8-4786-9EFD-E822AAD97E42}" srcOrd="3" destOrd="0" presId="urn:microsoft.com/office/officeart/2005/8/layout/default"/>
    <dgm:cxn modelId="{F37DD89D-0FA9-492F-9F66-6F750269EA21}" type="presParOf" srcId="{0EA7C590-994C-4C35-A20C-6C905D34C388}" destId="{FAB348C6-2556-4862-BC1D-BE5A6B777456}" srcOrd="4" destOrd="0" presId="urn:microsoft.com/office/officeart/2005/8/layout/default"/>
    <dgm:cxn modelId="{F05EBE2C-B398-41C1-B85C-8A39DD910F5E}" type="presParOf" srcId="{0EA7C590-994C-4C35-A20C-6C905D34C388}" destId="{AABBFE8F-29D3-4A2B-AF2E-AA42DFECEFDE}" srcOrd="5" destOrd="0" presId="urn:microsoft.com/office/officeart/2005/8/layout/default"/>
    <dgm:cxn modelId="{AB24E561-F35C-4AA2-8BD5-6BF4D6DC76A5}" type="presParOf" srcId="{0EA7C590-994C-4C35-A20C-6C905D34C388}" destId="{B142792B-DA40-41BC-80CA-3D94669A377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E240B-96EF-4682-A914-4A187C1D9C4E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8C8FA335-AEA1-4D1A-B104-48C40A697C2B}">
      <dgm:prSet phldrT="[テキスト]"/>
      <dgm:spPr/>
      <dgm:t>
        <a:bodyPr/>
        <a:lstStyle/>
        <a:p>
          <a:r>
            <a:rPr lang="ja-JP" altLang="en-US" dirty="0"/>
            <a:t>ニッチ商品でも簡単に見つけられる。</a:t>
          </a:r>
          <a:endParaRPr kumimoji="1" lang="ja-JP" altLang="en-US" dirty="0"/>
        </a:p>
      </dgm:t>
    </dgm:pt>
    <dgm:pt modelId="{C7587315-07A8-4603-8A06-9AF4BC574C0C}" type="parTrans" cxnId="{76ABD2EC-0C2D-4E3E-A909-7011EA1FBDE4}">
      <dgm:prSet/>
      <dgm:spPr/>
      <dgm:t>
        <a:bodyPr/>
        <a:lstStyle/>
        <a:p>
          <a:endParaRPr kumimoji="1" lang="ja-JP" altLang="en-US"/>
        </a:p>
      </dgm:t>
    </dgm:pt>
    <dgm:pt modelId="{C2392485-E114-424F-A3E6-DA2D20D73E75}" type="sibTrans" cxnId="{76ABD2EC-0C2D-4E3E-A909-7011EA1FBDE4}">
      <dgm:prSet/>
      <dgm:spPr/>
      <dgm:t>
        <a:bodyPr/>
        <a:lstStyle/>
        <a:p>
          <a:endParaRPr kumimoji="1" lang="ja-JP" altLang="en-US"/>
        </a:p>
      </dgm:t>
    </dgm:pt>
    <dgm:pt modelId="{2784D1C5-FBAC-4E4B-9AD8-01AE9DFE7905}">
      <dgm:prSet/>
      <dgm:spPr/>
      <dgm:t>
        <a:bodyPr/>
        <a:lstStyle/>
        <a:p>
          <a:r>
            <a:rPr lang="ja-JP" altLang="en-US" dirty="0"/>
            <a:t>最適な売り手を簡単に見つけられる。</a:t>
          </a:r>
          <a:endParaRPr lang="en-US" altLang="ja-JP" dirty="0"/>
        </a:p>
      </dgm:t>
    </dgm:pt>
    <dgm:pt modelId="{7F028CA9-F569-44E6-861C-6A8A3E7D042D}" type="parTrans" cxnId="{DDCF882B-0DBD-4777-A7BF-E8028886F496}">
      <dgm:prSet/>
      <dgm:spPr/>
      <dgm:t>
        <a:bodyPr/>
        <a:lstStyle/>
        <a:p>
          <a:endParaRPr kumimoji="1" lang="ja-JP" altLang="en-US"/>
        </a:p>
      </dgm:t>
    </dgm:pt>
    <dgm:pt modelId="{16A9DD34-7585-40B2-882F-6BBE7C8B2A63}" type="sibTrans" cxnId="{DDCF882B-0DBD-4777-A7BF-E8028886F496}">
      <dgm:prSet/>
      <dgm:spPr/>
      <dgm:t>
        <a:bodyPr/>
        <a:lstStyle/>
        <a:p>
          <a:endParaRPr kumimoji="1" lang="ja-JP" altLang="en-US"/>
        </a:p>
      </dgm:t>
    </dgm:pt>
    <dgm:pt modelId="{C10B76B2-2CDC-4AEA-8CEF-24C6AD059A5F}">
      <dgm:prSet/>
      <dgm:spPr/>
      <dgm:t>
        <a:bodyPr/>
        <a:lstStyle/>
        <a:p>
          <a:r>
            <a:rPr lang="ja-JP" altLang="en-US" dirty="0"/>
            <a:t>評判等ユーザの声は一瞬で広まる。</a:t>
          </a:r>
          <a:endParaRPr lang="en-US" altLang="ja-JP" dirty="0"/>
        </a:p>
      </dgm:t>
    </dgm:pt>
    <dgm:pt modelId="{10CAF907-0E87-44EC-9E8D-1895D1D199EB}" type="parTrans" cxnId="{497DEE54-2185-4400-83E9-690E3531B8C7}">
      <dgm:prSet/>
      <dgm:spPr/>
      <dgm:t>
        <a:bodyPr/>
        <a:lstStyle/>
        <a:p>
          <a:endParaRPr kumimoji="1" lang="ja-JP" altLang="en-US"/>
        </a:p>
      </dgm:t>
    </dgm:pt>
    <dgm:pt modelId="{1B9FE473-F188-43FA-A836-29F29506FDB3}" type="sibTrans" cxnId="{497DEE54-2185-4400-83E9-690E3531B8C7}">
      <dgm:prSet/>
      <dgm:spPr/>
      <dgm:t>
        <a:bodyPr/>
        <a:lstStyle/>
        <a:p>
          <a:endParaRPr kumimoji="1" lang="ja-JP" altLang="en-US"/>
        </a:p>
      </dgm:t>
    </dgm:pt>
    <dgm:pt modelId="{A28302F9-5612-4EBC-8324-F4B8FCB19865}" type="pres">
      <dgm:prSet presAssocID="{75FE240B-96EF-4682-A914-4A187C1D9C4E}" presName="linear" presStyleCnt="0">
        <dgm:presLayoutVars>
          <dgm:animLvl val="lvl"/>
          <dgm:resizeHandles val="exact"/>
        </dgm:presLayoutVars>
      </dgm:prSet>
      <dgm:spPr/>
    </dgm:pt>
    <dgm:pt modelId="{9ED53FED-A771-4684-8DE2-17EA2278AE04}" type="pres">
      <dgm:prSet presAssocID="{8C8FA335-AEA1-4D1A-B104-48C40A697C2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8F094C-1AEA-42A5-8330-184609F82146}" type="pres">
      <dgm:prSet presAssocID="{C2392485-E114-424F-A3E6-DA2D20D73E75}" presName="spacer" presStyleCnt="0"/>
      <dgm:spPr/>
    </dgm:pt>
    <dgm:pt modelId="{142BE4A9-5E6E-4A6C-BEA0-35D6B1FE5C44}" type="pres">
      <dgm:prSet presAssocID="{2784D1C5-FBAC-4E4B-9AD8-01AE9DFE79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0C2F06-1E57-4CF4-9D55-D5D147BF85B2}" type="pres">
      <dgm:prSet presAssocID="{16A9DD34-7585-40B2-882F-6BBE7C8B2A63}" presName="spacer" presStyleCnt="0"/>
      <dgm:spPr/>
    </dgm:pt>
    <dgm:pt modelId="{DB08B940-866D-4797-A389-93A95A2C1DD9}" type="pres">
      <dgm:prSet presAssocID="{C10B76B2-2CDC-4AEA-8CEF-24C6AD059A5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DCF882B-0DBD-4777-A7BF-E8028886F496}" srcId="{75FE240B-96EF-4682-A914-4A187C1D9C4E}" destId="{2784D1C5-FBAC-4E4B-9AD8-01AE9DFE7905}" srcOrd="1" destOrd="0" parTransId="{7F028CA9-F569-44E6-861C-6A8A3E7D042D}" sibTransId="{16A9DD34-7585-40B2-882F-6BBE7C8B2A63}"/>
    <dgm:cxn modelId="{4134BF4A-8AEE-4000-90D9-B2D7576229FB}" type="presOf" srcId="{2784D1C5-FBAC-4E4B-9AD8-01AE9DFE7905}" destId="{142BE4A9-5E6E-4A6C-BEA0-35D6B1FE5C44}" srcOrd="0" destOrd="0" presId="urn:microsoft.com/office/officeart/2005/8/layout/vList2"/>
    <dgm:cxn modelId="{F56F136C-7627-4B8B-9F79-F251B71DF93D}" type="presOf" srcId="{C10B76B2-2CDC-4AEA-8CEF-24C6AD059A5F}" destId="{DB08B940-866D-4797-A389-93A95A2C1DD9}" srcOrd="0" destOrd="0" presId="urn:microsoft.com/office/officeart/2005/8/layout/vList2"/>
    <dgm:cxn modelId="{AB8F6D6F-091B-4B6D-8CA9-5EA80D5018E6}" type="presOf" srcId="{8C8FA335-AEA1-4D1A-B104-48C40A697C2B}" destId="{9ED53FED-A771-4684-8DE2-17EA2278AE04}" srcOrd="0" destOrd="0" presId="urn:microsoft.com/office/officeart/2005/8/layout/vList2"/>
    <dgm:cxn modelId="{497DEE54-2185-4400-83E9-690E3531B8C7}" srcId="{75FE240B-96EF-4682-A914-4A187C1D9C4E}" destId="{C10B76B2-2CDC-4AEA-8CEF-24C6AD059A5F}" srcOrd="2" destOrd="0" parTransId="{10CAF907-0E87-44EC-9E8D-1895D1D199EB}" sibTransId="{1B9FE473-F188-43FA-A836-29F29506FDB3}"/>
    <dgm:cxn modelId="{40B7EFB5-A5A4-446A-BE7A-B48C06B3D74A}" type="presOf" srcId="{75FE240B-96EF-4682-A914-4A187C1D9C4E}" destId="{A28302F9-5612-4EBC-8324-F4B8FCB19865}" srcOrd="0" destOrd="0" presId="urn:microsoft.com/office/officeart/2005/8/layout/vList2"/>
    <dgm:cxn modelId="{76ABD2EC-0C2D-4E3E-A909-7011EA1FBDE4}" srcId="{75FE240B-96EF-4682-A914-4A187C1D9C4E}" destId="{8C8FA335-AEA1-4D1A-B104-48C40A697C2B}" srcOrd="0" destOrd="0" parTransId="{C7587315-07A8-4603-8A06-9AF4BC574C0C}" sibTransId="{C2392485-E114-424F-A3E6-DA2D20D73E75}"/>
    <dgm:cxn modelId="{15301F4B-929E-4D08-9F3A-082939ED2E0E}" type="presParOf" srcId="{A28302F9-5612-4EBC-8324-F4B8FCB19865}" destId="{9ED53FED-A771-4684-8DE2-17EA2278AE04}" srcOrd="0" destOrd="0" presId="urn:microsoft.com/office/officeart/2005/8/layout/vList2"/>
    <dgm:cxn modelId="{E2E170B8-42D4-4253-8691-A9B3DEDC7D54}" type="presParOf" srcId="{A28302F9-5612-4EBC-8324-F4B8FCB19865}" destId="{C68F094C-1AEA-42A5-8330-184609F82146}" srcOrd="1" destOrd="0" presId="urn:microsoft.com/office/officeart/2005/8/layout/vList2"/>
    <dgm:cxn modelId="{5D26953A-13F4-4AC1-A185-0C58998BC65D}" type="presParOf" srcId="{A28302F9-5612-4EBC-8324-F4B8FCB19865}" destId="{142BE4A9-5E6E-4A6C-BEA0-35D6B1FE5C44}" srcOrd="2" destOrd="0" presId="urn:microsoft.com/office/officeart/2005/8/layout/vList2"/>
    <dgm:cxn modelId="{1A7354CA-646D-4718-8A45-E737DDD76327}" type="presParOf" srcId="{A28302F9-5612-4EBC-8324-F4B8FCB19865}" destId="{6F0C2F06-1E57-4CF4-9D55-D5D147BF85B2}" srcOrd="3" destOrd="0" presId="urn:microsoft.com/office/officeart/2005/8/layout/vList2"/>
    <dgm:cxn modelId="{DFDC26F6-937A-41DD-8A14-7C24ADF51B86}" type="presParOf" srcId="{A28302F9-5612-4EBC-8324-F4B8FCB19865}" destId="{DB08B940-866D-4797-A389-93A95A2C1D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6C9BFDA-D603-43A1-8649-FB77482446DB}" type="doc">
      <dgm:prSet loTypeId="urn:microsoft.com/office/officeart/2005/8/layout/radial4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5637A995-E7EE-497D-A98F-1C82F20E100F}">
      <dgm:prSet phldrT="[テキスト]"/>
      <dgm:spPr/>
      <dgm:t>
        <a:bodyPr/>
        <a:lstStyle/>
        <a:p>
          <a:r>
            <a:rPr kumimoji="1" lang="ja-JP" altLang="en-US" dirty="0"/>
            <a:t>深堀</a:t>
          </a:r>
        </a:p>
      </dgm:t>
    </dgm:pt>
    <dgm:pt modelId="{E3B0ED36-5F50-47F2-A5C8-7700AE1180BA}" type="parTrans" cxnId="{ABCC96A9-E991-4D48-86A4-630072E3AA35}">
      <dgm:prSet/>
      <dgm:spPr/>
      <dgm:t>
        <a:bodyPr/>
        <a:lstStyle/>
        <a:p>
          <a:endParaRPr kumimoji="1" lang="ja-JP" altLang="en-US"/>
        </a:p>
      </dgm:t>
    </dgm:pt>
    <dgm:pt modelId="{6FE0574D-714D-4F1B-AF83-B2D5570020F6}" type="sibTrans" cxnId="{ABCC96A9-E991-4D48-86A4-630072E3AA35}">
      <dgm:prSet/>
      <dgm:spPr/>
      <dgm:t>
        <a:bodyPr/>
        <a:lstStyle/>
        <a:p>
          <a:endParaRPr kumimoji="1" lang="ja-JP" altLang="en-US"/>
        </a:p>
      </dgm:t>
    </dgm:pt>
    <dgm:pt modelId="{1AC6C63F-98AF-4A74-BA15-77A1C574B519}">
      <dgm:prSet phldrT="[テキスト]"/>
      <dgm:spPr/>
      <dgm:t>
        <a:bodyPr/>
        <a:lstStyle/>
        <a:p>
          <a:r>
            <a:rPr lang="ja-JP" altLang="en-US" dirty="0"/>
            <a:t>一つの質問</a:t>
          </a:r>
          <a:endParaRPr kumimoji="1" lang="ja-JP" altLang="en-US" dirty="0"/>
        </a:p>
      </dgm:t>
    </dgm:pt>
    <dgm:pt modelId="{732DC745-8E5E-4DDC-98A2-0E4FC87CF5B1}" type="parTrans" cxnId="{3026D566-6B3A-45BD-9370-A2ACD473F2BE}">
      <dgm:prSet/>
      <dgm:spPr/>
      <dgm:t>
        <a:bodyPr/>
        <a:lstStyle/>
        <a:p>
          <a:endParaRPr kumimoji="1" lang="ja-JP" altLang="en-US"/>
        </a:p>
      </dgm:t>
    </dgm:pt>
    <dgm:pt modelId="{F5B53FAE-2BF3-407E-9ED9-DF574F621603}" type="sibTrans" cxnId="{3026D566-6B3A-45BD-9370-A2ACD473F2BE}">
      <dgm:prSet/>
      <dgm:spPr/>
      <dgm:t>
        <a:bodyPr/>
        <a:lstStyle/>
        <a:p>
          <a:endParaRPr kumimoji="1" lang="ja-JP" altLang="en-US"/>
        </a:p>
      </dgm:t>
    </dgm:pt>
    <dgm:pt modelId="{E5656AAF-8EF5-40A6-A23B-9741AA23245C}">
      <dgm:prSet phldrT="[テキスト]"/>
      <dgm:spPr/>
      <dgm:t>
        <a:bodyPr/>
        <a:lstStyle/>
        <a:p>
          <a:r>
            <a:rPr lang="ja-JP" altLang="en-US" dirty="0"/>
            <a:t>視野を広げる質問</a:t>
          </a:r>
          <a:endParaRPr kumimoji="1" lang="ja-JP" altLang="en-US" dirty="0"/>
        </a:p>
      </dgm:t>
    </dgm:pt>
    <dgm:pt modelId="{95384792-90F6-48CE-8996-78CD73EBF782}" type="parTrans" cxnId="{9276553B-5C0C-4321-BF36-EA88796752AF}">
      <dgm:prSet/>
      <dgm:spPr/>
      <dgm:t>
        <a:bodyPr/>
        <a:lstStyle/>
        <a:p>
          <a:endParaRPr kumimoji="1" lang="ja-JP" altLang="en-US"/>
        </a:p>
      </dgm:t>
    </dgm:pt>
    <dgm:pt modelId="{1FFCB3B8-A8B6-492D-80D5-8FE05B083D82}" type="sibTrans" cxnId="{9276553B-5C0C-4321-BF36-EA88796752AF}">
      <dgm:prSet/>
      <dgm:spPr/>
      <dgm:t>
        <a:bodyPr/>
        <a:lstStyle/>
        <a:p>
          <a:endParaRPr kumimoji="1" lang="ja-JP" altLang="en-US"/>
        </a:p>
      </dgm:t>
    </dgm:pt>
    <dgm:pt modelId="{F5D1DEF0-14C4-4E9C-9C0F-9C0B24088AA5}">
      <dgm:prSet phldrT="[テキスト]"/>
      <dgm:spPr/>
      <dgm:t>
        <a:bodyPr/>
        <a:lstStyle/>
        <a:p>
          <a:r>
            <a:rPr kumimoji="1" lang="ja-JP" altLang="en-US" dirty="0"/>
            <a:t>具体的な言い換え</a:t>
          </a:r>
        </a:p>
      </dgm:t>
    </dgm:pt>
    <dgm:pt modelId="{F02CB6A9-9AD9-44D2-94C2-7B385F8C79F1}" type="parTrans" cxnId="{87699028-C6F8-40C6-BD4B-61B8605B477A}">
      <dgm:prSet/>
      <dgm:spPr/>
      <dgm:t>
        <a:bodyPr/>
        <a:lstStyle/>
        <a:p>
          <a:endParaRPr kumimoji="1" lang="ja-JP" altLang="en-US"/>
        </a:p>
      </dgm:t>
    </dgm:pt>
    <dgm:pt modelId="{976FDAF3-FA4E-4470-96CC-D2C9AA605ACE}" type="sibTrans" cxnId="{87699028-C6F8-40C6-BD4B-61B8605B477A}">
      <dgm:prSet/>
      <dgm:spPr/>
      <dgm:t>
        <a:bodyPr/>
        <a:lstStyle/>
        <a:p>
          <a:endParaRPr kumimoji="1" lang="ja-JP" altLang="en-US"/>
        </a:p>
      </dgm:t>
    </dgm:pt>
    <dgm:pt modelId="{38E6B848-381B-4865-9A09-7300AF54BDF8}">
      <dgm:prSet phldrT="[テキスト]"/>
      <dgm:spPr/>
      <dgm:t>
        <a:bodyPr/>
        <a:lstStyle/>
        <a:p>
          <a:r>
            <a:rPr lang="ja-JP" altLang="en-US" dirty="0"/>
            <a:t>なぜは禁句</a:t>
          </a:r>
          <a:endParaRPr kumimoji="1" lang="ja-JP" altLang="en-US" dirty="0"/>
        </a:p>
      </dgm:t>
    </dgm:pt>
    <dgm:pt modelId="{FC15BCCB-37C7-406A-9A03-07B09873D311}" type="parTrans" cxnId="{E43C7227-FA55-4951-A8D9-C6B550110534}">
      <dgm:prSet/>
      <dgm:spPr/>
      <dgm:t>
        <a:bodyPr/>
        <a:lstStyle/>
        <a:p>
          <a:endParaRPr kumimoji="1" lang="ja-JP" altLang="en-US"/>
        </a:p>
      </dgm:t>
    </dgm:pt>
    <dgm:pt modelId="{76DFA808-56C3-419B-A142-5F85165066F9}" type="sibTrans" cxnId="{E43C7227-FA55-4951-A8D9-C6B550110534}">
      <dgm:prSet/>
      <dgm:spPr/>
      <dgm:t>
        <a:bodyPr/>
        <a:lstStyle/>
        <a:p>
          <a:endParaRPr kumimoji="1" lang="ja-JP" altLang="en-US"/>
        </a:p>
      </dgm:t>
    </dgm:pt>
    <dgm:pt modelId="{1A9CB75A-61FB-4A15-B65D-A1E0FDADAD4A}">
      <dgm:prSet phldrT="[テキスト]"/>
      <dgm:spPr/>
      <dgm:t>
        <a:bodyPr/>
        <a:lstStyle/>
        <a:p>
          <a:r>
            <a:rPr kumimoji="1" lang="ja-JP" altLang="en-US" dirty="0"/>
            <a:t>言い淀み</a:t>
          </a:r>
        </a:p>
      </dgm:t>
    </dgm:pt>
    <dgm:pt modelId="{1452EE03-3F73-40D2-B274-FDCAE3BF7231}" type="parTrans" cxnId="{D2350B26-E853-47AB-AB22-B03E015CE07A}">
      <dgm:prSet/>
      <dgm:spPr/>
      <dgm:t>
        <a:bodyPr/>
        <a:lstStyle/>
        <a:p>
          <a:endParaRPr kumimoji="1" lang="ja-JP" altLang="en-US"/>
        </a:p>
      </dgm:t>
    </dgm:pt>
    <dgm:pt modelId="{DB0E0224-281C-4B82-90DB-0050DD3E9A2D}" type="sibTrans" cxnId="{D2350B26-E853-47AB-AB22-B03E015CE07A}">
      <dgm:prSet/>
      <dgm:spPr/>
      <dgm:t>
        <a:bodyPr/>
        <a:lstStyle/>
        <a:p>
          <a:endParaRPr kumimoji="1" lang="ja-JP" altLang="en-US"/>
        </a:p>
      </dgm:t>
    </dgm:pt>
    <dgm:pt modelId="{9B16D482-3FF1-4B4A-832F-AAF8772AD30C}" type="pres">
      <dgm:prSet presAssocID="{56C9BFDA-D603-43A1-8649-FB77482446D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CE23109-4900-4390-8AD6-5A75DF4C9ABD}" type="pres">
      <dgm:prSet presAssocID="{5637A995-E7EE-497D-A98F-1C82F20E100F}" presName="centerShape" presStyleLbl="node0" presStyleIdx="0" presStyleCnt="1"/>
      <dgm:spPr/>
    </dgm:pt>
    <dgm:pt modelId="{EB0CC237-8E25-4CD0-8237-25E660D3EE10}" type="pres">
      <dgm:prSet presAssocID="{732DC745-8E5E-4DDC-98A2-0E4FC87CF5B1}" presName="parTrans" presStyleLbl="bgSibTrans2D1" presStyleIdx="0" presStyleCnt="5"/>
      <dgm:spPr/>
    </dgm:pt>
    <dgm:pt modelId="{B2AF4671-54F9-4BF5-AB1C-9175A771DEAA}" type="pres">
      <dgm:prSet presAssocID="{1AC6C63F-98AF-4A74-BA15-77A1C574B519}" presName="node" presStyleLbl="node1" presStyleIdx="0" presStyleCnt="5">
        <dgm:presLayoutVars>
          <dgm:bulletEnabled val="1"/>
        </dgm:presLayoutVars>
      </dgm:prSet>
      <dgm:spPr/>
    </dgm:pt>
    <dgm:pt modelId="{E180FC7A-0C17-454A-A0E8-E19AFDF3FCC0}" type="pres">
      <dgm:prSet presAssocID="{FC15BCCB-37C7-406A-9A03-07B09873D311}" presName="parTrans" presStyleLbl="bgSibTrans2D1" presStyleIdx="1" presStyleCnt="5"/>
      <dgm:spPr/>
    </dgm:pt>
    <dgm:pt modelId="{5766D3D7-3E8E-4463-9673-7782B076A04A}" type="pres">
      <dgm:prSet presAssocID="{38E6B848-381B-4865-9A09-7300AF54BDF8}" presName="node" presStyleLbl="node1" presStyleIdx="1" presStyleCnt="5">
        <dgm:presLayoutVars>
          <dgm:bulletEnabled val="1"/>
        </dgm:presLayoutVars>
      </dgm:prSet>
      <dgm:spPr/>
    </dgm:pt>
    <dgm:pt modelId="{F31E7416-28F8-4D68-8F98-8D60FC0F9EB7}" type="pres">
      <dgm:prSet presAssocID="{95384792-90F6-48CE-8996-78CD73EBF782}" presName="parTrans" presStyleLbl="bgSibTrans2D1" presStyleIdx="2" presStyleCnt="5"/>
      <dgm:spPr/>
    </dgm:pt>
    <dgm:pt modelId="{FD6FA3AE-78AB-4DDF-9D2D-434A1A4E41FD}" type="pres">
      <dgm:prSet presAssocID="{E5656AAF-8EF5-40A6-A23B-9741AA23245C}" presName="node" presStyleLbl="node1" presStyleIdx="2" presStyleCnt="5">
        <dgm:presLayoutVars>
          <dgm:bulletEnabled val="1"/>
        </dgm:presLayoutVars>
      </dgm:prSet>
      <dgm:spPr/>
    </dgm:pt>
    <dgm:pt modelId="{9B055E6F-BEDB-4A9B-BB00-D7EDFCB388E9}" type="pres">
      <dgm:prSet presAssocID="{F02CB6A9-9AD9-44D2-94C2-7B385F8C79F1}" presName="parTrans" presStyleLbl="bgSibTrans2D1" presStyleIdx="3" presStyleCnt="5"/>
      <dgm:spPr/>
    </dgm:pt>
    <dgm:pt modelId="{927DBB12-001A-472C-B81E-87CAB1D3E515}" type="pres">
      <dgm:prSet presAssocID="{F5D1DEF0-14C4-4E9C-9C0F-9C0B24088AA5}" presName="node" presStyleLbl="node1" presStyleIdx="3" presStyleCnt="5">
        <dgm:presLayoutVars>
          <dgm:bulletEnabled val="1"/>
        </dgm:presLayoutVars>
      </dgm:prSet>
      <dgm:spPr/>
    </dgm:pt>
    <dgm:pt modelId="{D556F669-0DDC-4BF6-99BC-503BADD4E140}" type="pres">
      <dgm:prSet presAssocID="{1452EE03-3F73-40D2-B274-FDCAE3BF7231}" presName="parTrans" presStyleLbl="bgSibTrans2D1" presStyleIdx="4" presStyleCnt="5"/>
      <dgm:spPr/>
    </dgm:pt>
    <dgm:pt modelId="{33D3B401-F859-4E37-9CD8-BA9AF7F3790C}" type="pres">
      <dgm:prSet presAssocID="{1A9CB75A-61FB-4A15-B65D-A1E0FDADAD4A}" presName="node" presStyleLbl="node1" presStyleIdx="4" presStyleCnt="5">
        <dgm:presLayoutVars>
          <dgm:bulletEnabled val="1"/>
        </dgm:presLayoutVars>
      </dgm:prSet>
      <dgm:spPr/>
    </dgm:pt>
  </dgm:ptLst>
  <dgm:cxnLst>
    <dgm:cxn modelId="{D2350B26-E853-47AB-AB22-B03E015CE07A}" srcId="{5637A995-E7EE-497D-A98F-1C82F20E100F}" destId="{1A9CB75A-61FB-4A15-B65D-A1E0FDADAD4A}" srcOrd="4" destOrd="0" parTransId="{1452EE03-3F73-40D2-B274-FDCAE3BF7231}" sibTransId="{DB0E0224-281C-4B82-90DB-0050DD3E9A2D}"/>
    <dgm:cxn modelId="{E43C7227-FA55-4951-A8D9-C6B550110534}" srcId="{5637A995-E7EE-497D-A98F-1C82F20E100F}" destId="{38E6B848-381B-4865-9A09-7300AF54BDF8}" srcOrd="1" destOrd="0" parTransId="{FC15BCCB-37C7-406A-9A03-07B09873D311}" sibTransId="{76DFA808-56C3-419B-A142-5F85165066F9}"/>
    <dgm:cxn modelId="{87699028-C6F8-40C6-BD4B-61B8605B477A}" srcId="{5637A995-E7EE-497D-A98F-1C82F20E100F}" destId="{F5D1DEF0-14C4-4E9C-9C0F-9C0B24088AA5}" srcOrd="3" destOrd="0" parTransId="{F02CB6A9-9AD9-44D2-94C2-7B385F8C79F1}" sibTransId="{976FDAF3-FA4E-4470-96CC-D2C9AA605ACE}"/>
    <dgm:cxn modelId="{9276553B-5C0C-4321-BF36-EA88796752AF}" srcId="{5637A995-E7EE-497D-A98F-1C82F20E100F}" destId="{E5656AAF-8EF5-40A6-A23B-9741AA23245C}" srcOrd="2" destOrd="0" parTransId="{95384792-90F6-48CE-8996-78CD73EBF782}" sibTransId="{1FFCB3B8-A8B6-492D-80D5-8FE05B083D82}"/>
    <dgm:cxn modelId="{BE50DE5F-3B75-44B8-8D24-50A7D68137C2}" type="presOf" srcId="{38E6B848-381B-4865-9A09-7300AF54BDF8}" destId="{5766D3D7-3E8E-4463-9673-7782B076A04A}" srcOrd="0" destOrd="0" presId="urn:microsoft.com/office/officeart/2005/8/layout/radial4"/>
    <dgm:cxn modelId="{3026D566-6B3A-45BD-9370-A2ACD473F2BE}" srcId="{5637A995-E7EE-497D-A98F-1C82F20E100F}" destId="{1AC6C63F-98AF-4A74-BA15-77A1C574B519}" srcOrd="0" destOrd="0" parTransId="{732DC745-8E5E-4DDC-98A2-0E4FC87CF5B1}" sibTransId="{F5B53FAE-2BF3-407E-9ED9-DF574F621603}"/>
    <dgm:cxn modelId="{DB121D7D-36F2-490D-A0DC-CFD1F9445A34}" type="presOf" srcId="{1AC6C63F-98AF-4A74-BA15-77A1C574B519}" destId="{B2AF4671-54F9-4BF5-AB1C-9175A771DEAA}" srcOrd="0" destOrd="0" presId="urn:microsoft.com/office/officeart/2005/8/layout/radial4"/>
    <dgm:cxn modelId="{BB4F6A87-4B80-4A3D-875F-284A41441891}" type="presOf" srcId="{F5D1DEF0-14C4-4E9C-9C0F-9C0B24088AA5}" destId="{927DBB12-001A-472C-B81E-87CAB1D3E515}" srcOrd="0" destOrd="0" presId="urn:microsoft.com/office/officeart/2005/8/layout/radial4"/>
    <dgm:cxn modelId="{850A2699-E21D-4190-86E6-E20EEBA9450F}" type="presOf" srcId="{FC15BCCB-37C7-406A-9A03-07B09873D311}" destId="{E180FC7A-0C17-454A-A0E8-E19AFDF3FCC0}" srcOrd="0" destOrd="0" presId="urn:microsoft.com/office/officeart/2005/8/layout/radial4"/>
    <dgm:cxn modelId="{33B876A6-6A75-47A9-9E4F-FC622BBC67BF}" type="presOf" srcId="{1452EE03-3F73-40D2-B274-FDCAE3BF7231}" destId="{D556F669-0DDC-4BF6-99BC-503BADD4E140}" srcOrd="0" destOrd="0" presId="urn:microsoft.com/office/officeart/2005/8/layout/radial4"/>
    <dgm:cxn modelId="{4689D0A6-A0A8-404A-8BC7-0E149E528BA3}" type="presOf" srcId="{5637A995-E7EE-497D-A98F-1C82F20E100F}" destId="{0CE23109-4900-4390-8AD6-5A75DF4C9ABD}" srcOrd="0" destOrd="0" presId="urn:microsoft.com/office/officeart/2005/8/layout/radial4"/>
    <dgm:cxn modelId="{ABCC96A9-E991-4D48-86A4-630072E3AA35}" srcId="{56C9BFDA-D603-43A1-8649-FB77482446DB}" destId="{5637A995-E7EE-497D-A98F-1C82F20E100F}" srcOrd="0" destOrd="0" parTransId="{E3B0ED36-5F50-47F2-A5C8-7700AE1180BA}" sibTransId="{6FE0574D-714D-4F1B-AF83-B2D5570020F6}"/>
    <dgm:cxn modelId="{1812DCB2-2DCF-49E9-BDF0-953B4EC1EC0B}" type="presOf" srcId="{E5656AAF-8EF5-40A6-A23B-9741AA23245C}" destId="{FD6FA3AE-78AB-4DDF-9D2D-434A1A4E41FD}" srcOrd="0" destOrd="0" presId="urn:microsoft.com/office/officeart/2005/8/layout/radial4"/>
    <dgm:cxn modelId="{7F86D9D2-3149-468F-91D9-B47EF1AFF815}" type="presOf" srcId="{732DC745-8E5E-4DDC-98A2-0E4FC87CF5B1}" destId="{EB0CC237-8E25-4CD0-8237-25E660D3EE10}" srcOrd="0" destOrd="0" presId="urn:microsoft.com/office/officeart/2005/8/layout/radial4"/>
    <dgm:cxn modelId="{DA91AFE1-64BA-43B1-9071-E6D43B14EAA2}" type="presOf" srcId="{1A9CB75A-61FB-4A15-B65D-A1E0FDADAD4A}" destId="{33D3B401-F859-4E37-9CD8-BA9AF7F3790C}" srcOrd="0" destOrd="0" presId="urn:microsoft.com/office/officeart/2005/8/layout/radial4"/>
    <dgm:cxn modelId="{08ACC0E5-B413-4A25-9210-D356D0FB9359}" type="presOf" srcId="{F02CB6A9-9AD9-44D2-94C2-7B385F8C79F1}" destId="{9B055E6F-BEDB-4A9B-BB00-D7EDFCB388E9}" srcOrd="0" destOrd="0" presId="urn:microsoft.com/office/officeart/2005/8/layout/radial4"/>
    <dgm:cxn modelId="{2933E3F0-1856-4E0F-9234-D128EA380749}" type="presOf" srcId="{56C9BFDA-D603-43A1-8649-FB77482446DB}" destId="{9B16D482-3FF1-4B4A-832F-AAF8772AD30C}" srcOrd="0" destOrd="0" presId="urn:microsoft.com/office/officeart/2005/8/layout/radial4"/>
    <dgm:cxn modelId="{56987CF2-BA26-4215-802E-381EC8D3A884}" type="presOf" srcId="{95384792-90F6-48CE-8996-78CD73EBF782}" destId="{F31E7416-28F8-4D68-8F98-8D60FC0F9EB7}" srcOrd="0" destOrd="0" presId="urn:microsoft.com/office/officeart/2005/8/layout/radial4"/>
    <dgm:cxn modelId="{C500AA15-F828-47AE-9F9E-2288CE4A8462}" type="presParOf" srcId="{9B16D482-3FF1-4B4A-832F-AAF8772AD30C}" destId="{0CE23109-4900-4390-8AD6-5A75DF4C9ABD}" srcOrd="0" destOrd="0" presId="urn:microsoft.com/office/officeart/2005/8/layout/radial4"/>
    <dgm:cxn modelId="{33D37BC6-F12F-458B-83C5-C9BD8714C779}" type="presParOf" srcId="{9B16D482-3FF1-4B4A-832F-AAF8772AD30C}" destId="{EB0CC237-8E25-4CD0-8237-25E660D3EE10}" srcOrd="1" destOrd="0" presId="urn:microsoft.com/office/officeart/2005/8/layout/radial4"/>
    <dgm:cxn modelId="{80D1FAC0-5CFD-417C-92E4-6DE9A8B96A20}" type="presParOf" srcId="{9B16D482-3FF1-4B4A-832F-AAF8772AD30C}" destId="{B2AF4671-54F9-4BF5-AB1C-9175A771DEAA}" srcOrd="2" destOrd="0" presId="urn:microsoft.com/office/officeart/2005/8/layout/radial4"/>
    <dgm:cxn modelId="{BC8D5147-84A7-492A-A0A4-FE36F56F5EF9}" type="presParOf" srcId="{9B16D482-3FF1-4B4A-832F-AAF8772AD30C}" destId="{E180FC7A-0C17-454A-A0E8-E19AFDF3FCC0}" srcOrd="3" destOrd="0" presId="urn:microsoft.com/office/officeart/2005/8/layout/radial4"/>
    <dgm:cxn modelId="{02D0A28A-C0A0-45F5-BE2A-7A869AB314A3}" type="presParOf" srcId="{9B16D482-3FF1-4B4A-832F-AAF8772AD30C}" destId="{5766D3D7-3E8E-4463-9673-7782B076A04A}" srcOrd="4" destOrd="0" presId="urn:microsoft.com/office/officeart/2005/8/layout/radial4"/>
    <dgm:cxn modelId="{FD7AD93D-DA34-4A90-A59A-81F0A82D384C}" type="presParOf" srcId="{9B16D482-3FF1-4B4A-832F-AAF8772AD30C}" destId="{F31E7416-28F8-4D68-8F98-8D60FC0F9EB7}" srcOrd="5" destOrd="0" presId="urn:microsoft.com/office/officeart/2005/8/layout/radial4"/>
    <dgm:cxn modelId="{1453FF6B-072E-47C8-B4BB-036B878A111E}" type="presParOf" srcId="{9B16D482-3FF1-4B4A-832F-AAF8772AD30C}" destId="{FD6FA3AE-78AB-4DDF-9D2D-434A1A4E41FD}" srcOrd="6" destOrd="0" presId="urn:microsoft.com/office/officeart/2005/8/layout/radial4"/>
    <dgm:cxn modelId="{E6B1008C-40C3-4AA6-A947-2B3B28290A35}" type="presParOf" srcId="{9B16D482-3FF1-4B4A-832F-AAF8772AD30C}" destId="{9B055E6F-BEDB-4A9B-BB00-D7EDFCB388E9}" srcOrd="7" destOrd="0" presId="urn:microsoft.com/office/officeart/2005/8/layout/radial4"/>
    <dgm:cxn modelId="{0E3CBA49-9409-40F1-B6AD-5E8F8DA6AE37}" type="presParOf" srcId="{9B16D482-3FF1-4B4A-832F-AAF8772AD30C}" destId="{927DBB12-001A-472C-B81E-87CAB1D3E515}" srcOrd="8" destOrd="0" presId="urn:microsoft.com/office/officeart/2005/8/layout/radial4"/>
    <dgm:cxn modelId="{48B75317-C341-4E9B-B4A3-5AF00862F4F4}" type="presParOf" srcId="{9B16D482-3FF1-4B4A-832F-AAF8772AD30C}" destId="{D556F669-0DDC-4BF6-99BC-503BADD4E140}" srcOrd="9" destOrd="0" presId="urn:microsoft.com/office/officeart/2005/8/layout/radial4"/>
    <dgm:cxn modelId="{633B14CE-6EFA-46D4-9449-5EFF464A9ADC}" type="presParOf" srcId="{9B16D482-3FF1-4B4A-832F-AAF8772AD30C}" destId="{33D3B401-F859-4E37-9CD8-BA9AF7F3790C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EA3592E-90ED-4932-9ECE-C57E330E40DD}" type="doc">
      <dgm:prSet loTypeId="urn:microsoft.com/office/officeart/2005/8/layout/pyramid1" loCatId="pyramid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85BBFAC3-9644-4C32-9579-E6C975AA1537}">
      <dgm:prSet phldrT="[テキスト]"/>
      <dgm:spPr/>
      <dgm:t>
        <a:bodyPr/>
        <a:lstStyle/>
        <a:p>
          <a:r>
            <a:rPr kumimoji="1" lang="ja-JP" altLang="en-US" dirty="0"/>
            <a:t>自分が把握している、知りたいこと</a:t>
          </a:r>
        </a:p>
      </dgm:t>
    </dgm:pt>
    <dgm:pt modelId="{0CD8DA81-8F83-48A3-BABC-50F30D0A0E0F}" type="parTrans" cxnId="{D0D8B753-5B07-47EF-BD51-BEC74B8AE924}">
      <dgm:prSet/>
      <dgm:spPr/>
      <dgm:t>
        <a:bodyPr/>
        <a:lstStyle/>
        <a:p>
          <a:endParaRPr kumimoji="1" lang="ja-JP" altLang="en-US"/>
        </a:p>
      </dgm:t>
    </dgm:pt>
    <dgm:pt modelId="{62EC48DE-CAAE-4F61-8327-B99B0D25579D}" type="sibTrans" cxnId="{D0D8B753-5B07-47EF-BD51-BEC74B8AE924}">
      <dgm:prSet/>
      <dgm:spPr/>
      <dgm:t>
        <a:bodyPr/>
        <a:lstStyle/>
        <a:p>
          <a:endParaRPr kumimoji="1" lang="ja-JP" altLang="en-US"/>
        </a:p>
      </dgm:t>
    </dgm:pt>
    <dgm:pt modelId="{8ADAC9F3-C212-4C72-9D9E-481F6DD741F5}">
      <dgm:prSet phldrT="[テキスト]"/>
      <dgm:spPr/>
      <dgm:t>
        <a:bodyPr/>
        <a:lstStyle/>
        <a:p>
          <a:r>
            <a:rPr kumimoji="1" lang="ja-JP" altLang="en-US" dirty="0"/>
            <a:t>話を聞いているうちにさらに聞きたいことが湧いてくる。</a:t>
          </a:r>
        </a:p>
      </dgm:t>
    </dgm:pt>
    <dgm:pt modelId="{E36EF028-9D61-4512-8FBF-5072A03B2E3E}" type="parTrans" cxnId="{B35C4A79-BE10-4782-9520-96DA04281213}">
      <dgm:prSet/>
      <dgm:spPr/>
      <dgm:t>
        <a:bodyPr/>
        <a:lstStyle/>
        <a:p>
          <a:endParaRPr kumimoji="1" lang="ja-JP" altLang="en-US"/>
        </a:p>
      </dgm:t>
    </dgm:pt>
    <dgm:pt modelId="{DEEAA0D6-985D-4BCB-8436-D7EC8BA6AFF0}" type="sibTrans" cxnId="{B35C4A79-BE10-4782-9520-96DA04281213}">
      <dgm:prSet/>
      <dgm:spPr/>
      <dgm:t>
        <a:bodyPr/>
        <a:lstStyle/>
        <a:p>
          <a:endParaRPr kumimoji="1" lang="ja-JP" altLang="en-US"/>
        </a:p>
      </dgm:t>
    </dgm:pt>
    <dgm:pt modelId="{C805E1E3-91E4-4C99-BC3A-605668ABE826}">
      <dgm:prSet phldrT="[テキスト]"/>
      <dgm:spPr/>
      <dgm:t>
        <a:bodyPr/>
        <a:lstStyle/>
        <a:p>
          <a:r>
            <a:rPr kumimoji="1" lang="ja-JP" altLang="en-US"/>
            <a:t>事前に質問を準備する</a:t>
          </a:r>
        </a:p>
      </dgm:t>
    </dgm:pt>
    <dgm:pt modelId="{310EF59C-FA40-4BFC-9C69-CEBC828094F4}" type="parTrans" cxnId="{7460105D-05F9-4580-9F1E-E60728AFC1C3}">
      <dgm:prSet/>
      <dgm:spPr/>
      <dgm:t>
        <a:bodyPr/>
        <a:lstStyle/>
        <a:p>
          <a:endParaRPr kumimoji="1" lang="ja-JP" altLang="en-US"/>
        </a:p>
      </dgm:t>
    </dgm:pt>
    <dgm:pt modelId="{5BB4B85C-8547-400D-9BBD-C28A1CFA929D}" type="sibTrans" cxnId="{7460105D-05F9-4580-9F1E-E60728AFC1C3}">
      <dgm:prSet/>
      <dgm:spPr/>
      <dgm:t>
        <a:bodyPr/>
        <a:lstStyle/>
        <a:p>
          <a:endParaRPr kumimoji="1" lang="ja-JP" altLang="en-US"/>
        </a:p>
      </dgm:t>
    </dgm:pt>
    <dgm:pt modelId="{C6A8D33D-700A-4D50-9D94-8FE95829324C}">
      <dgm:prSet phldrT="[テキスト]"/>
      <dgm:spPr/>
      <dgm:t>
        <a:bodyPr/>
        <a:lstStyle/>
        <a:p>
          <a:r>
            <a:rPr kumimoji="1" lang="ja-JP" altLang="en-US" dirty="0"/>
            <a:t>自分が把握していない、知りたいこと</a:t>
          </a:r>
        </a:p>
      </dgm:t>
    </dgm:pt>
    <dgm:pt modelId="{0823B2A3-2BC9-44E3-9AE6-2809BA33F479}" type="parTrans" cxnId="{D93E3560-DCA7-4AF8-AEFD-3585610FF5FD}">
      <dgm:prSet/>
      <dgm:spPr/>
      <dgm:t>
        <a:bodyPr/>
        <a:lstStyle/>
        <a:p>
          <a:endParaRPr kumimoji="1" lang="ja-JP" altLang="en-US"/>
        </a:p>
      </dgm:t>
    </dgm:pt>
    <dgm:pt modelId="{228BDAB6-F746-4116-AA06-7654486CB10E}" type="sibTrans" cxnId="{D93E3560-DCA7-4AF8-AEFD-3585610FF5FD}">
      <dgm:prSet/>
      <dgm:spPr/>
      <dgm:t>
        <a:bodyPr/>
        <a:lstStyle/>
        <a:p>
          <a:endParaRPr kumimoji="1" lang="ja-JP" altLang="en-US"/>
        </a:p>
      </dgm:t>
    </dgm:pt>
    <dgm:pt modelId="{04FFCF79-CC39-46EF-9F3C-66FD64DEF7D4}" type="pres">
      <dgm:prSet presAssocID="{BEA3592E-90ED-4932-9ECE-C57E330E40DD}" presName="Name0" presStyleCnt="0">
        <dgm:presLayoutVars>
          <dgm:dir/>
          <dgm:animLvl val="lvl"/>
          <dgm:resizeHandles val="exact"/>
        </dgm:presLayoutVars>
      </dgm:prSet>
      <dgm:spPr/>
    </dgm:pt>
    <dgm:pt modelId="{2211D724-699B-43B3-AA52-70D292FD8F42}" type="pres">
      <dgm:prSet presAssocID="{85BBFAC3-9644-4C32-9579-E6C975AA1537}" presName="Name8" presStyleCnt="0"/>
      <dgm:spPr/>
    </dgm:pt>
    <dgm:pt modelId="{ECB7C5AC-F7AD-44CD-90E3-AAB8BA78789B}" type="pres">
      <dgm:prSet presAssocID="{85BBFAC3-9644-4C32-9579-E6C975AA1537}" presName="acctBkgd" presStyleLbl="alignAcc1" presStyleIdx="0" presStyleCnt="2"/>
      <dgm:spPr/>
    </dgm:pt>
    <dgm:pt modelId="{D8C98653-3338-4CAA-BABB-D97C878B4019}" type="pres">
      <dgm:prSet presAssocID="{85BBFAC3-9644-4C32-9579-E6C975AA1537}" presName="acctTx" presStyleLbl="alignAcc1" presStyleIdx="0" presStyleCnt="2">
        <dgm:presLayoutVars>
          <dgm:bulletEnabled val="1"/>
        </dgm:presLayoutVars>
      </dgm:prSet>
      <dgm:spPr/>
    </dgm:pt>
    <dgm:pt modelId="{D587401F-004E-46CA-B5F4-6D21FB826301}" type="pres">
      <dgm:prSet presAssocID="{85BBFAC3-9644-4C32-9579-E6C975AA1537}" presName="level" presStyleLbl="node1" presStyleIdx="0" presStyleCnt="2">
        <dgm:presLayoutVars>
          <dgm:chMax val="1"/>
          <dgm:bulletEnabled val="1"/>
        </dgm:presLayoutVars>
      </dgm:prSet>
      <dgm:spPr/>
    </dgm:pt>
    <dgm:pt modelId="{CFEF05A9-93E7-4441-88B7-173D4E8D95E3}" type="pres">
      <dgm:prSet presAssocID="{85BBFAC3-9644-4C32-9579-E6C975AA15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9D44D7-17CA-4B0A-9584-86C7123D3B17}" type="pres">
      <dgm:prSet presAssocID="{C6A8D33D-700A-4D50-9D94-8FE95829324C}" presName="Name8" presStyleCnt="0"/>
      <dgm:spPr/>
    </dgm:pt>
    <dgm:pt modelId="{96F1C5EA-DBC4-41CC-96D7-A2BC2CC3C53A}" type="pres">
      <dgm:prSet presAssocID="{C6A8D33D-700A-4D50-9D94-8FE95829324C}" presName="acctBkgd" presStyleLbl="alignAcc1" presStyleIdx="1" presStyleCnt="2"/>
      <dgm:spPr/>
    </dgm:pt>
    <dgm:pt modelId="{64C53419-4F0E-4CB7-9B07-303E28B2B9E2}" type="pres">
      <dgm:prSet presAssocID="{C6A8D33D-700A-4D50-9D94-8FE95829324C}" presName="acctTx" presStyleLbl="alignAcc1" presStyleIdx="1" presStyleCnt="2">
        <dgm:presLayoutVars>
          <dgm:bulletEnabled val="1"/>
        </dgm:presLayoutVars>
      </dgm:prSet>
      <dgm:spPr/>
    </dgm:pt>
    <dgm:pt modelId="{EE552749-383D-453E-B17E-1AD338D9B5BF}" type="pres">
      <dgm:prSet presAssocID="{C6A8D33D-700A-4D50-9D94-8FE95829324C}" presName="level" presStyleLbl="node1" presStyleIdx="1" presStyleCnt="2">
        <dgm:presLayoutVars>
          <dgm:chMax val="1"/>
          <dgm:bulletEnabled val="1"/>
        </dgm:presLayoutVars>
      </dgm:prSet>
      <dgm:spPr/>
    </dgm:pt>
    <dgm:pt modelId="{0DCAE1D9-F75A-40B4-91B3-89DA1A0DA16E}" type="pres">
      <dgm:prSet presAssocID="{C6A8D33D-700A-4D50-9D94-8FE95829324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2546829-EF12-4CFF-AFF4-7E57C3C3E2E7}" type="presOf" srcId="{BEA3592E-90ED-4932-9ECE-C57E330E40DD}" destId="{04FFCF79-CC39-46EF-9F3C-66FD64DEF7D4}" srcOrd="0" destOrd="0" presId="urn:microsoft.com/office/officeart/2005/8/layout/pyramid1"/>
    <dgm:cxn modelId="{A7643C2C-30A7-4548-94D2-68F979E86CDA}" type="presOf" srcId="{8ADAC9F3-C212-4C72-9D9E-481F6DD741F5}" destId="{64C53419-4F0E-4CB7-9B07-303E28B2B9E2}" srcOrd="1" destOrd="0" presId="urn:microsoft.com/office/officeart/2005/8/layout/pyramid1"/>
    <dgm:cxn modelId="{A2972430-48C5-486F-BDA4-801015330176}" type="presOf" srcId="{85BBFAC3-9644-4C32-9579-E6C975AA1537}" destId="{CFEF05A9-93E7-4441-88B7-173D4E8D95E3}" srcOrd="1" destOrd="0" presId="urn:microsoft.com/office/officeart/2005/8/layout/pyramid1"/>
    <dgm:cxn modelId="{7460105D-05F9-4580-9F1E-E60728AFC1C3}" srcId="{85BBFAC3-9644-4C32-9579-E6C975AA1537}" destId="{C805E1E3-91E4-4C99-BC3A-605668ABE826}" srcOrd="0" destOrd="0" parTransId="{310EF59C-FA40-4BFC-9C69-CEBC828094F4}" sibTransId="{5BB4B85C-8547-400D-9BBD-C28A1CFA929D}"/>
    <dgm:cxn modelId="{D93E3560-DCA7-4AF8-AEFD-3585610FF5FD}" srcId="{BEA3592E-90ED-4932-9ECE-C57E330E40DD}" destId="{C6A8D33D-700A-4D50-9D94-8FE95829324C}" srcOrd="1" destOrd="0" parTransId="{0823B2A3-2BC9-44E3-9AE6-2809BA33F479}" sibTransId="{228BDAB6-F746-4116-AA06-7654486CB10E}"/>
    <dgm:cxn modelId="{D0D8B753-5B07-47EF-BD51-BEC74B8AE924}" srcId="{BEA3592E-90ED-4932-9ECE-C57E330E40DD}" destId="{85BBFAC3-9644-4C32-9579-E6C975AA1537}" srcOrd="0" destOrd="0" parTransId="{0CD8DA81-8F83-48A3-BABC-50F30D0A0E0F}" sibTransId="{62EC48DE-CAAE-4F61-8327-B99B0D25579D}"/>
    <dgm:cxn modelId="{B35C4A79-BE10-4782-9520-96DA04281213}" srcId="{C6A8D33D-700A-4D50-9D94-8FE95829324C}" destId="{8ADAC9F3-C212-4C72-9D9E-481F6DD741F5}" srcOrd="0" destOrd="0" parTransId="{E36EF028-9D61-4512-8FBF-5072A03B2E3E}" sibTransId="{DEEAA0D6-985D-4BCB-8436-D7EC8BA6AFF0}"/>
    <dgm:cxn modelId="{9C54727B-3D7A-4692-B1B4-0F8F0D443257}" type="presOf" srcId="{8ADAC9F3-C212-4C72-9D9E-481F6DD741F5}" destId="{96F1C5EA-DBC4-41CC-96D7-A2BC2CC3C53A}" srcOrd="0" destOrd="0" presId="urn:microsoft.com/office/officeart/2005/8/layout/pyramid1"/>
    <dgm:cxn modelId="{EFF8EF9C-C1EA-41D9-87C3-B4CBF5EF0769}" type="presOf" srcId="{C805E1E3-91E4-4C99-BC3A-605668ABE826}" destId="{D8C98653-3338-4CAA-BABB-D97C878B4019}" srcOrd="1" destOrd="0" presId="urn:microsoft.com/office/officeart/2005/8/layout/pyramid1"/>
    <dgm:cxn modelId="{67B98C9D-D08E-40DD-A00E-FF7A696099DE}" type="presOf" srcId="{C805E1E3-91E4-4C99-BC3A-605668ABE826}" destId="{ECB7C5AC-F7AD-44CD-90E3-AAB8BA78789B}" srcOrd="0" destOrd="0" presId="urn:microsoft.com/office/officeart/2005/8/layout/pyramid1"/>
    <dgm:cxn modelId="{97453ADC-4664-4342-8A4F-1F014D42530C}" type="presOf" srcId="{C6A8D33D-700A-4D50-9D94-8FE95829324C}" destId="{EE552749-383D-453E-B17E-1AD338D9B5BF}" srcOrd="0" destOrd="0" presId="urn:microsoft.com/office/officeart/2005/8/layout/pyramid1"/>
    <dgm:cxn modelId="{90D310EA-1493-4157-B256-B7AF42F55D00}" type="presOf" srcId="{85BBFAC3-9644-4C32-9579-E6C975AA1537}" destId="{D587401F-004E-46CA-B5F4-6D21FB826301}" srcOrd="0" destOrd="0" presId="urn:microsoft.com/office/officeart/2005/8/layout/pyramid1"/>
    <dgm:cxn modelId="{4DE1A3F3-B15E-4AE0-9E3F-FBD25F3882AC}" type="presOf" srcId="{C6A8D33D-700A-4D50-9D94-8FE95829324C}" destId="{0DCAE1D9-F75A-40B4-91B3-89DA1A0DA16E}" srcOrd="1" destOrd="0" presId="urn:microsoft.com/office/officeart/2005/8/layout/pyramid1"/>
    <dgm:cxn modelId="{B85D54D0-C5AC-4C60-8AC0-393D45815BC9}" type="presParOf" srcId="{04FFCF79-CC39-46EF-9F3C-66FD64DEF7D4}" destId="{2211D724-699B-43B3-AA52-70D292FD8F42}" srcOrd="0" destOrd="0" presId="urn:microsoft.com/office/officeart/2005/8/layout/pyramid1"/>
    <dgm:cxn modelId="{C79B6F87-AC6A-4016-B22A-C9ADC228237F}" type="presParOf" srcId="{2211D724-699B-43B3-AA52-70D292FD8F42}" destId="{ECB7C5AC-F7AD-44CD-90E3-AAB8BA78789B}" srcOrd="0" destOrd="0" presId="urn:microsoft.com/office/officeart/2005/8/layout/pyramid1"/>
    <dgm:cxn modelId="{F9E3F58B-6BF5-491A-A6E5-8E5873CCE9EF}" type="presParOf" srcId="{2211D724-699B-43B3-AA52-70D292FD8F42}" destId="{D8C98653-3338-4CAA-BABB-D97C878B4019}" srcOrd="1" destOrd="0" presId="urn:microsoft.com/office/officeart/2005/8/layout/pyramid1"/>
    <dgm:cxn modelId="{918151C5-1BA9-4F1C-A2E5-1D841B6E753A}" type="presParOf" srcId="{2211D724-699B-43B3-AA52-70D292FD8F42}" destId="{D587401F-004E-46CA-B5F4-6D21FB826301}" srcOrd="2" destOrd="0" presId="urn:microsoft.com/office/officeart/2005/8/layout/pyramid1"/>
    <dgm:cxn modelId="{46B9B1D1-B631-4701-94E5-9DFC07E320A7}" type="presParOf" srcId="{2211D724-699B-43B3-AA52-70D292FD8F42}" destId="{CFEF05A9-93E7-4441-88B7-173D4E8D95E3}" srcOrd="3" destOrd="0" presId="urn:microsoft.com/office/officeart/2005/8/layout/pyramid1"/>
    <dgm:cxn modelId="{819DC1D0-806D-48EF-951C-505C24E67520}" type="presParOf" srcId="{04FFCF79-CC39-46EF-9F3C-66FD64DEF7D4}" destId="{539D44D7-17CA-4B0A-9584-86C7123D3B17}" srcOrd="1" destOrd="0" presId="urn:microsoft.com/office/officeart/2005/8/layout/pyramid1"/>
    <dgm:cxn modelId="{3F814C29-6404-4261-B005-ECE6D5B0C60D}" type="presParOf" srcId="{539D44D7-17CA-4B0A-9584-86C7123D3B17}" destId="{96F1C5EA-DBC4-41CC-96D7-A2BC2CC3C53A}" srcOrd="0" destOrd="0" presId="urn:microsoft.com/office/officeart/2005/8/layout/pyramid1"/>
    <dgm:cxn modelId="{15B34671-1FBC-4032-B907-74DD22274636}" type="presParOf" srcId="{539D44D7-17CA-4B0A-9584-86C7123D3B17}" destId="{64C53419-4F0E-4CB7-9B07-303E28B2B9E2}" srcOrd="1" destOrd="0" presId="urn:microsoft.com/office/officeart/2005/8/layout/pyramid1"/>
    <dgm:cxn modelId="{05C43F11-740E-4469-963A-E0B3B7AF8366}" type="presParOf" srcId="{539D44D7-17CA-4B0A-9584-86C7123D3B17}" destId="{EE552749-383D-453E-B17E-1AD338D9B5BF}" srcOrd="2" destOrd="0" presId="urn:microsoft.com/office/officeart/2005/8/layout/pyramid1"/>
    <dgm:cxn modelId="{63E27FA9-85FE-4CE8-B47F-40FD26A8BF38}" type="presParOf" srcId="{539D44D7-17CA-4B0A-9584-86C7123D3B17}" destId="{0DCAE1D9-F75A-40B4-91B3-89DA1A0DA16E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B9428FD-06B2-43CE-B42E-192AE59E42DD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14011965-D9F6-454E-8B5B-EA199B633040}">
      <dgm:prSet phldrT="[テキスト]"/>
      <dgm:spPr/>
      <dgm:t>
        <a:bodyPr/>
        <a:lstStyle/>
        <a:p>
          <a:r>
            <a:rPr kumimoji="1" lang="ja-JP" altLang="en-US" b="1" dirty="0">
              <a:solidFill>
                <a:schemeClr val="bg1">
                  <a:lumMod val="50000"/>
                </a:schemeClr>
              </a:solidFill>
            </a:rPr>
            <a:t>定性調査</a:t>
          </a:r>
          <a:endParaRPr kumimoji="1" lang="en-US" altLang="ja-JP" b="1" dirty="0">
            <a:solidFill>
              <a:schemeClr val="bg1">
                <a:lumMod val="50000"/>
              </a:schemeClr>
            </a:solidFill>
          </a:endParaRPr>
        </a:p>
      </dgm:t>
    </dgm:pt>
    <dgm:pt modelId="{9B60369A-5985-497B-9678-5372BBC75B36}" type="parTrans" cxnId="{A5C1D630-17C4-497E-B08E-672C4FE46BA3}">
      <dgm:prSet/>
      <dgm:spPr/>
      <dgm:t>
        <a:bodyPr/>
        <a:lstStyle/>
        <a:p>
          <a:endParaRPr kumimoji="1" lang="ja-JP" altLang="en-US" b="1"/>
        </a:p>
      </dgm:t>
    </dgm:pt>
    <dgm:pt modelId="{94282597-3468-4044-A89C-387E96584965}" type="sibTrans" cxnId="{A5C1D630-17C4-497E-B08E-672C4FE46BA3}">
      <dgm:prSet/>
      <dgm:spPr/>
      <dgm:t>
        <a:bodyPr/>
        <a:lstStyle/>
        <a:p>
          <a:endParaRPr kumimoji="1" lang="ja-JP" altLang="en-US" b="1"/>
        </a:p>
      </dgm:t>
    </dgm:pt>
    <dgm:pt modelId="{8278D6A1-5C25-47F0-842E-D2BD8DB6E250}">
      <dgm:prSet phldrT="[テキスト]"/>
      <dgm:spPr/>
      <dgm:t>
        <a:bodyPr/>
        <a:lstStyle/>
        <a:p>
          <a:r>
            <a:rPr kumimoji="1" lang="ja-JP" altLang="en-US" b="1" dirty="0"/>
            <a:t>ペルソナ、共感マップ</a:t>
          </a:r>
        </a:p>
      </dgm:t>
    </dgm:pt>
    <dgm:pt modelId="{DE3C1C4C-A732-4B2C-BC86-19D7B68946F2}" type="parTrans" cxnId="{BA149E23-2307-4A5D-9807-588DECC770DB}">
      <dgm:prSet/>
      <dgm:spPr/>
      <dgm:t>
        <a:bodyPr/>
        <a:lstStyle/>
        <a:p>
          <a:endParaRPr kumimoji="1" lang="ja-JP" altLang="en-US" b="1"/>
        </a:p>
      </dgm:t>
    </dgm:pt>
    <dgm:pt modelId="{389CB567-9A3B-49F9-91EC-4368FF010F54}" type="sibTrans" cxnId="{BA149E23-2307-4A5D-9807-588DECC770DB}">
      <dgm:prSet/>
      <dgm:spPr/>
      <dgm:t>
        <a:bodyPr/>
        <a:lstStyle/>
        <a:p>
          <a:endParaRPr kumimoji="1" lang="ja-JP" altLang="en-US" b="1"/>
        </a:p>
      </dgm:t>
    </dgm:pt>
    <dgm:pt modelId="{2748434C-CF40-4308-B442-BA8E2D294B45}">
      <dgm:prSet phldrT="[テキスト]"/>
      <dgm:spPr/>
      <dgm:t>
        <a:bodyPr/>
        <a:lstStyle/>
        <a:p>
          <a:r>
            <a:rPr kumimoji="1" lang="ja-JP" altLang="en-US" b="1" dirty="0"/>
            <a:t>顧客を絞る、代替策を押さえる</a:t>
          </a:r>
        </a:p>
      </dgm:t>
    </dgm:pt>
    <dgm:pt modelId="{7AE18C05-34B9-4526-9671-4455BA2794C1}" type="parTrans" cxnId="{DA7A9C95-3D7E-45B3-B61F-A2AB18908E2A}">
      <dgm:prSet/>
      <dgm:spPr/>
      <dgm:t>
        <a:bodyPr/>
        <a:lstStyle/>
        <a:p>
          <a:endParaRPr kumimoji="1" lang="ja-JP" altLang="en-US" b="1"/>
        </a:p>
      </dgm:t>
    </dgm:pt>
    <dgm:pt modelId="{D81D523F-F109-4A21-92E6-6241CB9C1F4E}" type="sibTrans" cxnId="{DA7A9C95-3D7E-45B3-B61F-A2AB18908E2A}">
      <dgm:prSet/>
      <dgm:spPr/>
      <dgm:t>
        <a:bodyPr/>
        <a:lstStyle/>
        <a:p>
          <a:endParaRPr kumimoji="1" lang="ja-JP" altLang="en-US" b="1"/>
        </a:p>
      </dgm:t>
    </dgm:pt>
    <dgm:pt modelId="{72D4A3C8-F23C-41B8-856A-3718A1BD74DE}">
      <dgm:prSet phldrT="[テキスト]"/>
      <dgm:spPr/>
      <dgm:t>
        <a:bodyPr/>
        <a:lstStyle/>
        <a:p>
          <a:r>
            <a:rPr kumimoji="1" lang="ja-JP" altLang="en-US" b="1" dirty="0">
              <a:solidFill>
                <a:schemeClr val="bg1">
                  <a:lumMod val="50000"/>
                </a:schemeClr>
              </a:solidFill>
            </a:rPr>
            <a:t>課題仮説</a:t>
          </a:r>
        </a:p>
      </dgm:t>
    </dgm:pt>
    <dgm:pt modelId="{76EA261D-2A8E-4487-8535-E1A2C0EC14CF}" type="parTrans" cxnId="{D2346D9E-14B0-4D18-B362-06B92932FE99}">
      <dgm:prSet/>
      <dgm:spPr/>
      <dgm:t>
        <a:bodyPr/>
        <a:lstStyle/>
        <a:p>
          <a:endParaRPr kumimoji="1" lang="ja-JP" altLang="en-US" b="1"/>
        </a:p>
      </dgm:t>
    </dgm:pt>
    <dgm:pt modelId="{9B63726C-ADBB-4014-9DB0-2438A9F503A6}" type="sibTrans" cxnId="{D2346D9E-14B0-4D18-B362-06B92932FE99}">
      <dgm:prSet/>
      <dgm:spPr/>
      <dgm:t>
        <a:bodyPr/>
        <a:lstStyle/>
        <a:p>
          <a:endParaRPr kumimoji="1" lang="ja-JP" altLang="en-US" b="1"/>
        </a:p>
      </dgm:t>
    </dgm:pt>
    <dgm:pt modelId="{B400FBA8-8F96-4F7D-9290-AD3D81EAEB34}">
      <dgm:prSet phldrT="[テキスト]"/>
      <dgm:spPr/>
      <dgm:t>
        <a:bodyPr/>
        <a:lstStyle/>
        <a:p>
          <a:r>
            <a:rPr kumimoji="1" lang="ja-JP" altLang="en-US" b="1" dirty="0">
              <a:solidFill>
                <a:schemeClr val="tx1"/>
              </a:solidFill>
            </a:rPr>
            <a:t>検証</a:t>
          </a:r>
        </a:p>
      </dgm:t>
    </dgm:pt>
    <dgm:pt modelId="{D6CE101E-842F-4B1E-B2F8-2F782B45680C}" type="parTrans" cxnId="{38CC5048-1945-4976-8F28-966DB6AAD74E}">
      <dgm:prSet/>
      <dgm:spPr/>
      <dgm:t>
        <a:bodyPr/>
        <a:lstStyle/>
        <a:p>
          <a:endParaRPr kumimoji="1" lang="ja-JP" altLang="en-US" b="1"/>
        </a:p>
      </dgm:t>
    </dgm:pt>
    <dgm:pt modelId="{032548B7-ECB4-4D4C-817A-FAD9D013DBA7}" type="sibTrans" cxnId="{38CC5048-1945-4976-8F28-966DB6AAD74E}">
      <dgm:prSet/>
      <dgm:spPr/>
      <dgm:t>
        <a:bodyPr/>
        <a:lstStyle/>
        <a:p>
          <a:endParaRPr kumimoji="1" lang="ja-JP" altLang="en-US" b="1"/>
        </a:p>
      </dgm:t>
    </dgm:pt>
    <dgm:pt modelId="{DB9B64DC-6847-498D-818C-48A6B5A0608F}">
      <dgm:prSet phldrT="[テキスト]"/>
      <dgm:spPr/>
      <dgm:t>
        <a:bodyPr/>
        <a:lstStyle/>
        <a:p>
          <a:r>
            <a:rPr kumimoji="1" lang="ja-JP" altLang="en-US" b="1" dirty="0">
              <a:solidFill>
                <a:schemeClr val="tx1"/>
              </a:solidFill>
            </a:rPr>
            <a:t>課題仮説の絞り込み</a:t>
          </a:r>
        </a:p>
      </dgm:t>
    </dgm:pt>
    <dgm:pt modelId="{D68798F8-5055-4424-955D-E42C3C3AF963}" type="parTrans" cxnId="{1730CE70-813F-43F7-8B86-A6880FA869C5}">
      <dgm:prSet/>
      <dgm:spPr/>
      <dgm:t>
        <a:bodyPr/>
        <a:lstStyle/>
        <a:p>
          <a:endParaRPr kumimoji="1" lang="ja-JP" altLang="en-US"/>
        </a:p>
      </dgm:t>
    </dgm:pt>
    <dgm:pt modelId="{8B32DA18-1B9F-4392-A341-45E20C6EB6E0}" type="sibTrans" cxnId="{1730CE70-813F-43F7-8B86-A6880FA869C5}">
      <dgm:prSet/>
      <dgm:spPr/>
      <dgm:t>
        <a:bodyPr/>
        <a:lstStyle/>
        <a:p>
          <a:endParaRPr kumimoji="1" lang="ja-JP" altLang="en-US"/>
        </a:p>
      </dgm:t>
    </dgm:pt>
    <dgm:pt modelId="{5D51AA11-05B6-4CAA-9B79-69186837B2EE}" type="pres">
      <dgm:prSet presAssocID="{3B9428FD-06B2-43CE-B42E-192AE59E42DD}" presName="Name0" presStyleCnt="0">
        <dgm:presLayoutVars>
          <dgm:dir/>
          <dgm:resizeHandles val="exact"/>
        </dgm:presLayoutVars>
      </dgm:prSet>
      <dgm:spPr/>
    </dgm:pt>
    <dgm:pt modelId="{0B01D290-5424-4FBB-BFC4-2DA29D3B3664}" type="pres">
      <dgm:prSet presAssocID="{14011965-D9F6-454E-8B5B-EA199B633040}" presName="node" presStyleLbl="node1" presStyleIdx="0" presStyleCnt="6">
        <dgm:presLayoutVars>
          <dgm:bulletEnabled val="1"/>
        </dgm:presLayoutVars>
      </dgm:prSet>
      <dgm:spPr/>
    </dgm:pt>
    <dgm:pt modelId="{1C1C13EA-BA01-457B-A6C4-A421116239CB}" type="pres">
      <dgm:prSet presAssocID="{94282597-3468-4044-A89C-387E96584965}" presName="sibTrans" presStyleLbl="sibTrans2D1" presStyleIdx="0" presStyleCnt="5"/>
      <dgm:spPr/>
    </dgm:pt>
    <dgm:pt modelId="{125D79AF-5C77-45AA-81F5-9DA879ACE2BC}" type="pres">
      <dgm:prSet presAssocID="{94282597-3468-4044-A89C-387E96584965}" presName="connectorText" presStyleLbl="sibTrans2D1" presStyleIdx="0" presStyleCnt="5"/>
      <dgm:spPr/>
    </dgm:pt>
    <dgm:pt modelId="{ACA95FA2-3656-4B86-9466-086EC9F84E6A}" type="pres">
      <dgm:prSet presAssocID="{72D4A3C8-F23C-41B8-856A-3718A1BD74DE}" presName="node" presStyleLbl="node1" presStyleIdx="1" presStyleCnt="6">
        <dgm:presLayoutVars>
          <dgm:bulletEnabled val="1"/>
        </dgm:presLayoutVars>
      </dgm:prSet>
      <dgm:spPr/>
    </dgm:pt>
    <dgm:pt modelId="{07084918-C8C6-4A1E-84A1-4AC94B45F256}" type="pres">
      <dgm:prSet presAssocID="{9B63726C-ADBB-4014-9DB0-2438A9F503A6}" presName="sibTrans" presStyleLbl="sibTrans2D1" presStyleIdx="1" presStyleCnt="5"/>
      <dgm:spPr/>
    </dgm:pt>
    <dgm:pt modelId="{E5B2E76F-86A0-4EBB-8EAC-7756A53209E5}" type="pres">
      <dgm:prSet presAssocID="{9B63726C-ADBB-4014-9DB0-2438A9F503A6}" presName="connectorText" presStyleLbl="sibTrans2D1" presStyleIdx="1" presStyleCnt="5"/>
      <dgm:spPr/>
    </dgm:pt>
    <dgm:pt modelId="{4669C9AB-5DB6-4C42-8110-563A0BB58B5B}" type="pres">
      <dgm:prSet presAssocID="{DB9B64DC-6847-498D-818C-48A6B5A0608F}" presName="node" presStyleLbl="node1" presStyleIdx="2" presStyleCnt="6">
        <dgm:presLayoutVars>
          <dgm:bulletEnabled val="1"/>
        </dgm:presLayoutVars>
      </dgm:prSet>
      <dgm:spPr/>
    </dgm:pt>
    <dgm:pt modelId="{7337A37D-FAD6-4D07-AE4A-AD8B3FA94319}" type="pres">
      <dgm:prSet presAssocID="{8B32DA18-1B9F-4392-A341-45E20C6EB6E0}" presName="sibTrans" presStyleLbl="sibTrans2D1" presStyleIdx="2" presStyleCnt="5"/>
      <dgm:spPr/>
    </dgm:pt>
    <dgm:pt modelId="{082A1D8A-36C4-469F-93AB-0EAA87AF5C28}" type="pres">
      <dgm:prSet presAssocID="{8B32DA18-1B9F-4392-A341-45E20C6EB6E0}" presName="connectorText" presStyleLbl="sibTrans2D1" presStyleIdx="2" presStyleCnt="5"/>
      <dgm:spPr/>
    </dgm:pt>
    <dgm:pt modelId="{E9D30CCE-D4B1-461C-8864-638E91A8643E}" type="pres">
      <dgm:prSet presAssocID="{2748434C-CF40-4308-B442-BA8E2D294B45}" presName="node" presStyleLbl="node1" presStyleIdx="3" presStyleCnt="6">
        <dgm:presLayoutVars>
          <dgm:bulletEnabled val="1"/>
        </dgm:presLayoutVars>
      </dgm:prSet>
      <dgm:spPr/>
    </dgm:pt>
    <dgm:pt modelId="{CB2AEEBC-1C31-45ED-BFA6-7733AFB171DD}" type="pres">
      <dgm:prSet presAssocID="{D81D523F-F109-4A21-92E6-6241CB9C1F4E}" presName="sibTrans" presStyleLbl="sibTrans2D1" presStyleIdx="3" presStyleCnt="5"/>
      <dgm:spPr/>
    </dgm:pt>
    <dgm:pt modelId="{E8210377-B938-4302-950D-C0894614B131}" type="pres">
      <dgm:prSet presAssocID="{D81D523F-F109-4A21-92E6-6241CB9C1F4E}" presName="connectorText" presStyleLbl="sibTrans2D1" presStyleIdx="3" presStyleCnt="5"/>
      <dgm:spPr/>
    </dgm:pt>
    <dgm:pt modelId="{D1468975-7EC1-46EA-8B3C-491B3B2D40C5}" type="pres">
      <dgm:prSet presAssocID="{8278D6A1-5C25-47F0-842E-D2BD8DB6E250}" presName="node" presStyleLbl="node1" presStyleIdx="4" presStyleCnt="6">
        <dgm:presLayoutVars>
          <dgm:bulletEnabled val="1"/>
        </dgm:presLayoutVars>
      </dgm:prSet>
      <dgm:spPr/>
    </dgm:pt>
    <dgm:pt modelId="{814E6A13-62B1-4308-85F0-1BF1603ACF22}" type="pres">
      <dgm:prSet presAssocID="{389CB567-9A3B-49F9-91EC-4368FF010F54}" presName="sibTrans" presStyleLbl="sibTrans2D1" presStyleIdx="4" presStyleCnt="5"/>
      <dgm:spPr/>
    </dgm:pt>
    <dgm:pt modelId="{09AA4F44-FE31-46FF-9B05-0E7D047D6A41}" type="pres">
      <dgm:prSet presAssocID="{389CB567-9A3B-49F9-91EC-4368FF010F54}" presName="connectorText" presStyleLbl="sibTrans2D1" presStyleIdx="4" presStyleCnt="5"/>
      <dgm:spPr/>
    </dgm:pt>
    <dgm:pt modelId="{DACEE368-6166-4226-B43C-DFF2605E1B6F}" type="pres">
      <dgm:prSet presAssocID="{B400FBA8-8F96-4F7D-9290-AD3D81EAEB34}" presName="node" presStyleLbl="node1" presStyleIdx="5" presStyleCnt="6">
        <dgm:presLayoutVars>
          <dgm:bulletEnabled val="1"/>
        </dgm:presLayoutVars>
      </dgm:prSet>
      <dgm:spPr/>
    </dgm:pt>
  </dgm:ptLst>
  <dgm:cxnLst>
    <dgm:cxn modelId="{7F8AEC07-6976-4265-A3E2-1275F27F2CBB}" type="presOf" srcId="{72D4A3C8-F23C-41B8-856A-3718A1BD74DE}" destId="{ACA95FA2-3656-4B86-9466-086EC9F84E6A}" srcOrd="0" destOrd="0" presId="urn:microsoft.com/office/officeart/2005/8/layout/process1"/>
    <dgm:cxn modelId="{89BF410B-08CA-4A2D-80BA-51D1A0D6A3B6}" type="presOf" srcId="{DB9B64DC-6847-498D-818C-48A6B5A0608F}" destId="{4669C9AB-5DB6-4C42-8110-563A0BB58B5B}" srcOrd="0" destOrd="0" presId="urn:microsoft.com/office/officeart/2005/8/layout/process1"/>
    <dgm:cxn modelId="{B4826C15-00D4-4AAC-AEEF-33AEFB6BC446}" type="presOf" srcId="{8B32DA18-1B9F-4392-A341-45E20C6EB6E0}" destId="{7337A37D-FAD6-4D07-AE4A-AD8B3FA94319}" srcOrd="0" destOrd="0" presId="urn:microsoft.com/office/officeart/2005/8/layout/process1"/>
    <dgm:cxn modelId="{9B873B16-AEBA-4B94-8E33-B3D4DCD8A167}" type="presOf" srcId="{14011965-D9F6-454E-8B5B-EA199B633040}" destId="{0B01D290-5424-4FBB-BFC4-2DA29D3B3664}" srcOrd="0" destOrd="0" presId="urn:microsoft.com/office/officeart/2005/8/layout/process1"/>
    <dgm:cxn modelId="{4BCB491E-E420-476D-B57F-D4BA6E5379F8}" type="presOf" srcId="{389CB567-9A3B-49F9-91EC-4368FF010F54}" destId="{814E6A13-62B1-4308-85F0-1BF1603ACF22}" srcOrd="0" destOrd="0" presId="urn:microsoft.com/office/officeart/2005/8/layout/process1"/>
    <dgm:cxn modelId="{E1F0B020-EE0D-499A-905E-BA52E261D630}" type="presOf" srcId="{3B9428FD-06B2-43CE-B42E-192AE59E42DD}" destId="{5D51AA11-05B6-4CAA-9B79-69186837B2EE}" srcOrd="0" destOrd="0" presId="urn:microsoft.com/office/officeart/2005/8/layout/process1"/>
    <dgm:cxn modelId="{9E8F5722-B8F4-427C-AB43-9A196ADAC6B3}" type="presOf" srcId="{2748434C-CF40-4308-B442-BA8E2D294B45}" destId="{E9D30CCE-D4B1-461C-8864-638E91A8643E}" srcOrd="0" destOrd="0" presId="urn:microsoft.com/office/officeart/2005/8/layout/process1"/>
    <dgm:cxn modelId="{BA149E23-2307-4A5D-9807-588DECC770DB}" srcId="{3B9428FD-06B2-43CE-B42E-192AE59E42DD}" destId="{8278D6A1-5C25-47F0-842E-D2BD8DB6E250}" srcOrd="4" destOrd="0" parTransId="{DE3C1C4C-A732-4B2C-BC86-19D7B68946F2}" sibTransId="{389CB567-9A3B-49F9-91EC-4368FF010F54}"/>
    <dgm:cxn modelId="{A5C1D630-17C4-497E-B08E-672C4FE46BA3}" srcId="{3B9428FD-06B2-43CE-B42E-192AE59E42DD}" destId="{14011965-D9F6-454E-8B5B-EA199B633040}" srcOrd="0" destOrd="0" parTransId="{9B60369A-5985-497B-9678-5372BBC75B36}" sibTransId="{94282597-3468-4044-A89C-387E96584965}"/>
    <dgm:cxn modelId="{DAAACF63-3841-48DE-83E0-2CA70094CDA8}" type="presOf" srcId="{9B63726C-ADBB-4014-9DB0-2438A9F503A6}" destId="{07084918-C8C6-4A1E-84A1-4AC94B45F256}" srcOrd="0" destOrd="0" presId="urn:microsoft.com/office/officeart/2005/8/layout/process1"/>
    <dgm:cxn modelId="{38CC5048-1945-4976-8F28-966DB6AAD74E}" srcId="{3B9428FD-06B2-43CE-B42E-192AE59E42DD}" destId="{B400FBA8-8F96-4F7D-9290-AD3D81EAEB34}" srcOrd="5" destOrd="0" parTransId="{D6CE101E-842F-4B1E-B2F8-2F782B45680C}" sibTransId="{032548B7-ECB4-4D4C-817A-FAD9D013DBA7}"/>
    <dgm:cxn modelId="{98254E6E-A1D3-4B96-B366-E3A042A56CF4}" type="presOf" srcId="{B400FBA8-8F96-4F7D-9290-AD3D81EAEB34}" destId="{DACEE368-6166-4226-B43C-DFF2605E1B6F}" srcOrd="0" destOrd="0" presId="urn:microsoft.com/office/officeart/2005/8/layout/process1"/>
    <dgm:cxn modelId="{31EBAC6E-2A55-4524-85BF-29B572BEAD93}" type="presOf" srcId="{94282597-3468-4044-A89C-387E96584965}" destId="{125D79AF-5C77-45AA-81F5-9DA879ACE2BC}" srcOrd="1" destOrd="0" presId="urn:microsoft.com/office/officeart/2005/8/layout/process1"/>
    <dgm:cxn modelId="{1730CE70-813F-43F7-8B86-A6880FA869C5}" srcId="{3B9428FD-06B2-43CE-B42E-192AE59E42DD}" destId="{DB9B64DC-6847-498D-818C-48A6B5A0608F}" srcOrd="2" destOrd="0" parTransId="{D68798F8-5055-4424-955D-E42C3C3AF963}" sibTransId="{8B32DA18-1B9F-4392-A341-45E20C6EB6E0}"/>
    <dgm:cxn modelId="{BABCA37E-0CDD-4E75-890D-44F4A526FE56}" type="presOf" srcId="{9B63726C-ADBB-4014-9DB0-2438A9F503A6}" destId="{E5B2E76F-86A0-4EBB-8EAC-7756A53209E5}" srcOrd="1" destOrd="0" presId="urn:microsoft.com/office/officeart/2005/8/layout/process1"/>
    <dgm:cxn modelId="{2C648585-7371-4893-B2B5-EF81189289DD}" type="presOf" srcId="{D81D523F-F109-4A21-92E6-6241CB9C1F4E}" destId="{CB2AEEBC-1C31-45ED-BFA6-7733AFB171DD}" srcOrd="0" destOrd="0" presId="urn:microsoft.com/office/officeart/2005/8/layout/process1"/>
    <dgm:cxn modelId="{1134E68F-5C71-4C3B-B19D-6402C1B2601A}" type="presOf" srcId="{389CB567-9A3B-49F9-91EC-4368FF010F54}" destId="{09AA4F44-FE31-46FF-9B05-0E7D047D6A41}" srcOrd="1" destOrd="0" presId="urn:microsoft.com/office/officeart/2005/8/layout/process1"/>
    <dgm:cxn modelId="{DA7A9C95-3D7E-45B3-B61F-A2AB18908E2A}" srcId="{3B9428FD-06B2-43CE-B42E-192AE59E42DD}" destId="{2748434C-CF40-4308-B442-BA8E2D294B45}" srcOrd="3" destOrd="0" parTransId="{7AE18C05-34B9-4526-9671-4455BA2794C1}" sibTransId="{D81D523F-F109-4A21-92E6-6241CB9C1F4E}"/>
    <dgm:cxn modelId="{56A4A797-263F-485B-802D-3430D718B7E8}" type="presOf" srcId="{94282597-3468-4044-A89C-387E96584965}" destId="{1C1C13EA-BA01-457B-A6C4-A421116239CB}" srcOrd="0" destOrd="0" presId="urn:microsoft.com/office/officeart/2005/8/layout/process1"/>
    <dgm:cxn modelId="{67DA5E9C-62C7-408B-BB6B-239734B5E791}" type="presOf" srcId="{8B32DA18-1B9F-4392-A341-45E20C6EB6E0}" destId="{082A1D8A-36C4-469F-93AB-0EAA87AF5C28}" srcOrd="1" destOrd="0" presId="urn:microsoft.com/office/officeart/2005/8/layout/process1"/>
    <dgm:cxn modelId="{D2346D9E-14B0-4D18-B362-06B92932FE99}" srcId="{3B9428FD-06B2-43CE-B42E-192AE59E42DD}" destId="{72D4A3C8-F23C-41B8-856A-3718A1BD74DE}" srcOrd="1" destOrd="0" parTransId="{76EA261D-2A8E-4487-8535-E1A2C0EC14CF}" sibTransId="{9B63726C-ADBB-4014-9DB0-2438A9F503A6}"/>
    <dgm:cxn modelId="{B8AFE0DA-ED18-4926-9E61-BE3D06E04102}" type="presOf" srcId="{D81D523F-F109-4A21-92E6-6241CB9C1F4E}" destId="{E8210377-B938-4302-950D-C0894614B131}" srcOrd="1" destOrd="0" presId="urn:microsoft.com/office/officeart/2005/8/layout/process1"/>
    <dgm:cxn modelId="{7B6E08EC-848C-4F22-8E94-97060DF8A667}" type="presOf" srcId="{8278D6A1-5C25-47F0-842E-D2BD8DB6E250}" destId="{D1468975-7EC1-46EA-8B3C-491B3B2D40C5}" srcOrd="0" destOrd="0" presId="urn:microsoft.com/office/officeart/2005/8/layout/process1"/>
    <dgm:cxn modelId="{7A2A0AA5-987D-4ED7-8765-49DB2465C8EB}" type="presParOf" srcId="{5D51AA11-05B6-4CAA-9B79-69186837B2EE}" destId="{0B01D290-5424-4FBB-BFC4-2DA29D3B3664}" srcOrd="0" destOrd="0" presId="urn:microsoft.com/office/officeart/2005/8/layout/process1"/>
    <dgm:cxn modelId="{68886582-9315-4C8F-A34D-FF9428C40EB9}" type="presParOf" srcId="{5D51AA11-05B6-4CAA-9B79-69186837B2EE}" destId="{1C1C13EA-BA01-457B-A6C4-A421116239CB}" srcOrd="1" destOrd="0" presId="urn:microsoft.com/office/officeart/2005/8/layout/process1"/>
    <dgm:cxn modelId="{71E98D9F-6C34-4083-AE92-8D65DDC1EA9F}" type="presParOf" srcId="{1C1C13EA-BA01-457B-A6C4-A421116239CB}" destId="{125D79AF-5C77-45AA-81F5-9DA879ACE2BC}" srcOrd="0" destOrd="0" presId="urn:microsoft.com/office/officeart/2005/8/layout/process1"/>
    <dgm:cxn modelId="{557BEF18-2573-4269-9618-937374B82477}" type="presParOf" srcId="{5D51AA11-05B6-4CAA-9B79-69186837B2EE}" destId="{ACA95FA2-3656-4B86-9466-086EC9F84E6A}" srcOrd="2" destOrd="0" presId="urn:microsoft.com/office/officeart/2005/8/layout/process1"/>
    <dgm:cxn modelId="{ED3E58A9-D72E-4ABC-BAC2-8A3F643220F9}" type="presParOf" srcId="{5D51AA11-05B6-4CAA-9B79-69186837B2EE}" destId="{07084918-C8C6-4A1E-84A1-4AC94B45F256}" srcOrd="3" destOrd="0" presId="urn:microsoft.com/office/officeart/2005/8/layout/process1"/>
    <dgm:cxn modelId="{8117E162-70F5-4349-8ACE-B50EB246C115}" type="presParOf" srcId="{07084918-C8C6-4A1E-84A1-4AC94B45F256}" destId="{E5B2E76F-86A0-4EBB-8EAC-7756A53209E5}" srcOrd="0" destOrd="0" presId="urn:microsoft.com/office/officeart/2005/8/layout/process1"/>
    <dgm:cxn modelId="{9BE9AD81-162F-4A32-97CF-C2443AA2214A}" type="presParOf" srcId="{5D51AA11-05B6-4CAA-9B79-69186837B2EE}" destId="{4669C9AB-5DB6-4C42-8110-563A0BB58B5B}" srcOrd="4" destOrd="0" presId="urn:microsoft.com/office/officeart/2005/8/layout/process1"/>
    <dgm:cxn modelId="{C8B9DA6F-0ABB-4F46-A961-D12AEC8F1141}" type="presParOf" srcId="{5D51AA11-05B6-4CAA-9B79-69186837B2EE}" destId="{7337A37D-FAD6-4D07-AE4A-AD8B3FA94319}" srcOrd="5" destOrd="0" presId="urn:microsoft.com/office/officeart/2005/8/layout/process1"/>
    <dgm:cxn modelId="{F9AA6383-0859-4512-8414-BC65B6D6E9FF}" type="presParOf" srcId="{7337A37D-FAD6-4D07-AE4A-AD8B3FA94319}" destId="{082A1D8A-36C4-469F-93AB-0EAA87AF5C28}" srcOrd="0" destOrd="0" presId="urn:microsoft.com/office/officeart/2005/8/layout/process1"/>
    <dgm:cxn modelId="{2842D2E4-F4CB-4E70-AE3E-49DABB2BE809}" type="presParOf" srcId="{5D51AA11-05B6-4CAA-9B79-69186837B2EE}" destId="{E9D30CCE-D4B1-461C-8864-638E91A8643E}" srcOrd="6" destOrd="0" presId="urn:microsoft.com/office/officeart/2005/8/layout/process1"/>
    <dgm:cxn modelId="{E8C74FB2-616A-4C92-8562-19DE0A493FA3}" type="presParOf" srcId="{5D51AA11-05B6-4CAA-9B79-69186837B2EE}" destId="{CB2AEEBC-1C31-45ED-BFA6-7733AFB171DD}" srcOrd="7" destOrd="0" presId="urn:microsoft.com/office/officeart/2005/8/layout/process1"/>
    <dgm:cxn modelId="{85A368E2-84FC-4F3D-BBFB-505053DB3881}" type="presParOf" srcId="{CB2AEEBC-1C31-45ED-BFA6-7733AFB171DD}" destId="{E8210377-B938-4302-950D-C0894614B131}" srcOrd="0" destOrd="0" presId="urn:microsoft.com/office/officeart/2005/8/layout/process1"/>
    <dgm:cxn modelId="{4CEC348D-C91D-40AB-B881-1566204601A2}" type="presParOf" srcId="{5D51AA11-05B6-4CAA-9B79-69186837B2EE}" destId="{D1468975-7EC1-46EA-8B3C-491B3B2D40C5}" srcOrd="8" destOrd="0" presId="urn:microsoft.com/office/officeart/2005/8/layout/process1"/>
    <dgm:cxn modelId="{A9FBC8C1-88BD-4C6A-8CF7-149E199B548A}" type="presParOf" srcId="{5D51AA11-05B6-4CAA-9B79-69186837B2EE}" destId="{814E6A13-62B1-4308-85F0-1BF1603ACF22}" srcOrd="9" destOrd="0" presId="urn:microsoft.com/office/officeart/2005/8/layout/process1"/>
    <dgm:cxn modelId="{E07DCB9B-B262-414B-B4B0-B1389B1C20F6}" type="presParOf" srcId="{814E6A13-62B1-4308-85F0-1BF1603ACF22}" destId="{09AA4F44-FE31-46FF-9B05-0E7D047D6A41}" srcOrd="0" destOrd="0" presId="urn:microsoft.com/office/officeart/2005/8/layout/process1"/>
    <dgm:cxn modelId="{5E587429-76D6-4AF6-BE4C-4BE7EFE945C3}" type="presParOf" srcId="{5D51AA11-05B6-4CAA-9B79-69186837B2EE}" destId="{DACEE368-6166-4226-B43C-DFF2605E1B6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3FEB585-23F9-4127-BCD5-FD16B900A5E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</dgm:pt>
    <dgm:pt modelId="{4FEBC832-8AD5-430E-BC50-51B39D9781FB}">
      <dgm:prSet phldrT="[テキスト]"/>
      <dgm:spPr/>
      <dgm:t>
        <a:bodyPr/>
        <a:lstStyle/>
        <a:p>
          <a:r>
            <a:rPr kumimoji="1" lang="ja-JP" altLang="en-US" dirty="0"/>
            <a:t>調査</a:t>
          </a:r>
          <a:endParaRPr kumimoji="1" lang="en-US" altLang="ja-JP" dirty="0"/>
        </a:p>
        <a:p>
          <a:r>
            <a:rPr kumimoji="1" lang="en-US" altLang="ja-JP" dirty="0"/>
            <a:t>(</a:t>
          </a:r>
          <a:r>
            <a:rPr kumimoji="1" lang="en-US" altLang="ja-JP" b="1" u="sng" dirty="0"/>
            <a:t>R</a:t>
          </a:r>
          <a:r>
            <a:rPr kumimoji="1" lang="en-US" altLang="ja-JP" dirty="0"/>
            <a:t>esearch)</a:t>
          </a:r>
          <a:endParaRPr kumimoji="1" lang="ja-JP" altLang="en-US" dirty="0"/>
        </a:p>
      </dgm:t>
    </dgm:pt>
    <dgm:pt modelId="{E78C7F7D-E16E-473F-B67E-C4C8A3B83940}" type="parTrans" cxnId="{CF248814-440A-4D31-A730-E901AC0CADA9}">
      <dgm:prSet/>
      <dgm:spPr/>
      <dgm:t>
        <a:bodyPr/>
        <a:lstStyle/>
        <a:p>
          <a:endParaRPr kumimoji="1" lang="ja-JP" altLang="en-US"/>
        </a:p>
      </dgm:t>
    </dgm:pt>
    <dgm:pt modelId="{CF2169E7-D441-4E3E-A6A3-7593DD1858C3}" type="sibTrans" cxnId="{CF248814-440A-4D31-A730-E901AC0CADA9}">
      <dgm:prSet/>
      <dgm:spPr/>
      <dgm:t>
        <a:bodyPr/>
        <a:lstStyle/>
        <a:p>
          <a:endParaRPr kumimoji="1" lang="ja-JP" altLang="en-US"/>
        </a:p>
      </dgm:t>
    </dgm:pt>
    <dgm:pt modelId="{DBB839E4-422A-48C4-88E7-D960FF209DD8}">
      <dgm:prSet phldrT="[テキスト]"/>
      <dgm:spPr/>
      <dgm:t>
        <a:bodyPr/>
        <a:lstStyle/>
        <a:p>
          <a:r>
            <a:rPr kumimoji="1" lang="ja-JP" altLang="en-US" b="1" dirty="0">
              <a:solidFill>
                <a:srgbClr val="FF0000"/>
              </a:solidFill>
            </a:rPr>
            <a:t>顧客層分け</a:t>
          </a:r>
          <a:endParaRPr kumimoji="1" lang="en-US" altLang="ja-JP" b="1" dirty="0">
            <a:solidFill>
              <a:srgbClr val="FF0000"/>
            </a:solidFill>
          </a:endParaRPr>
        </a:p>
        <a:p>
          <a:r>
            <a:rPr kumimoji="1" lang="en-US" altLang="ja-JP" b="1" dirty="0">
              <a:solidFill>
                <a:srgbClr val="FF0000"/>
              </a:solidFill>
            </a:rPr>
            <a:t>(</a:t>
          </a:r>
          <a:r>
            <a:rPr kumimoji="1" lang="en-US" altLang="ja-JP" b="1" u="sng" dirty="0">
              <a:solidFill>
                <a:srgbClr val="FF0000"/>
              </a:solidFill>
            </a:rPr>
            <a:t>S</a:t>
          </a:r>
          <a:r>
            <a:rPr kumimoji="1" lang="en-US" altLang="ja-JP" b="1" dirty="0">
              <a:solidFill>
                <a:srgbClr val="FF0000"/>
              </a:solidFill>
            </a:rPr>
            <a:t>egmentation)</a:t>
          </a:r>
          <a:endParaRPr kumimoji="1" lang="ja-JP" altLang="en-US" b="1" dirty="0">
            <a:solidFill>
              <a:srgbClr val="FF0000"/>
            </a:solidFill>
          </a:endParaRPr>
        </a:p>
      </dgm:t>
    </dgm:pt>
    <dgm:pt modelId="{6BD44515-5EDE-4901-8E14-AE89A7FA32B2}" type="parTrans" cxnId="{94BA7DA8-2792-4F29-BD31-7F56E0DCD81A}">
      <dgm:prSet/>
      <dgm:spPr/>
      <dgm:t>
        <a:bodyPr/>
        <a:lstStyle/>
        <a:p>
          <a:endParaRPr kumimoji="1" lang="ja-JP" altLang="en-US"/>
        </a:p>
      </dgm:t>
    </dgm:pt>
    <dgm:pt modelId="{0A9BAE0F-1836-4886-B9D1-C6F60FC1E842}" type="sibTrans" cxnId="{94BA7DA8-2792-4F29-BD31-7F56E0DCD81A}">
      <dgm:prSet/>
      <dgm:spPr/>
      <dgm:t>
        <a:bodyPr/>
        <a:lstStyle/>
        <a:p>
          <a:endParaRPr kumimoji="1" lang="ja-JP" altLang="en-US"/>
        </a:p>
      </dgm:t>
    </dgm:pt>
    <dgm:pt modelId="{18271526-5EF4-41AB-B6A5-19C0245B49BE}">
      <dgm:prSet phldrT="[テキスト]"/>
      <dgm:spPr/>
      <dgm:t>
        <a:bodyPr/>
        <a:lstStyle/>
        <a:p>
          <a:r>
            <a:rPr kumimoji="1" lang="ja-JP" altLang="en-US" b="1" dirty="0">
              <a:solidFill>
                <a:srgbClr val="FF0000"/>
              </a:solidFill>
            </a:rPr>
            <a:t>顧客層狙い決め　</a:t>
          </a:r>
          <a:r>
            <a:rPr kumimoji="1" lang="en-US" altLang="ja-JP" b="1" dirty="0">
              <a:solidFill>
                <a:srgbClr val="FF0000"/>
              </a:solidFill>
            </a:rPr>
            <a:t>(</a:t>
          </a:r>
          <a:r>
            <a:rPr kumimoji="1" lang="en-US" altLang="ja-JP" b="1" u="sng" dirty="0">
              <a:solidFill>
                <a:srgbClr val="FF0000"/>
              </a:solidFill>
            </a:rPr>
            <a:t>T</a:t>
          </a:r>
          <a:r>
            <a:rPr kumimoji="1" lang="en-US" altLang="ja-JP" b="1" dirty="0">
              <a:solidFill>
                <a:srgbClr val="FF0000"/>
              </a:solidFill>
            </a:rPr>
            <a:t>argeting)</a:t>
          </a:r>
          <a:endParaRPr kumimoji="1" lang="ja-JP" altLang="en-US" dirty="0"/>
        </a:p>
      </dgm:t>
    </dgm:pt>
    <dgm:pt modelId="{4F1E082E-61ED-4F33-B516-A345ECBA3615}" type="parTrans" cxnId="{D754C675-84F6-43C6-A185-E24B88508251}">
      <dgm:prSet/>
      <dgm:spPr/>
      <dgm:t>
        <a:bodyPr/>
        <a:lstStyle/>
        <a:p>
          <a:endParaRPr kumimoji="1" lang="ja-JP" altLang="en-US"/>
        </a:p>
      </dgm:t>
    </dgm:pt>
    <dgm:pt modelId="{AA6AEE94-358C-448B-A3BA-8BE82F34D076}" type="sibTrans" cxnId="{D754C675-84F6-43C6-A185-E24B88508251}">
      <dgm:prSet/>
      <dgm:spPr/>
      <dgm:t>
        <a:bodyPr/>
        <a:lstStyle/>
        <a:p>
          <a:endParaRPr kumimoji="1" lang="ja-JP" altLang="en-US"/>
        </a:p>
      </dgm:t>
    </dgm:pt>
    <dgm:pt modelId="{5258D83A-D162-4CEA-B4D1-15037B0AFDD2}">
      <dgm:prSet phldrT="[テキスト]"/>
      <dgm:spPr/>
      <dgm:t>
        <a:bodyPr/>
        <a:lstStyle/>
        <a:p>
          <a:r>
            <a:rPr kumimoji="1" lang="ja-JP" altLang="en-US"/>
            <a:t>価値</a:t>
          </a:r>
          <a:r>
            <a:rPr kumimoji="1" lang="ja-JP" altLang="en-US" dirty="0"/>
            <a:t>命題</a:t>
          </a:r>
          <a:r>
            <a:rPr kumimoji="1" lang="en-US" altLang="ja-JP" dirty="0"/>
            <a:t>(</a:t>
          </a:r>
          <a:r>
            <a:rPr kumimoji="1" lang="en-US" altLang="ja-JP" b="1" u="sng" dirty="0"/>
            <a:t>P</a:t>
          </a:r>
          <a:r>
            <a:rPr kumimoji="1" lang="en-US" altLang="ja-JP" dirty="0"/>
            <a:t>ositioning)</a:t>
          </a:r>
          <a:endParaRPr kumimoji="1" lang="ja-JP" altLang="en-US" dirty="0"/>
        </a:p>
      </dgm:t>
    </dgm:pt>
    <dgm:pt modelId="{29C701FC-C683-4B25-A326-529B29D13664}" type="parTrans" cxnId="{2BA3D0C6-7732-4112-8CA0-2EDDCB4655AA}">
      <dgm:prSet/>
      <dgm:spPr/>
      <dgm:t>
        <a:bodyPr/>
        <a:lstStyle/>
        <a:p>
          <a:endParaRPr kumimoji="1" lang="ja-JP" altLang="en-US"/>
        </a:p>
      </dgm:t>
    </dgm:pt>
    <dgm:pt modelId="{01A40759-26A9-454A-B03C-0630B1B9726C}" type="sibTrans" cxnId="{2BA3D0C6-7732-4112-8CA0-2EDDCB4655AA}">
      <dgm:prSet/>
      <dgm:spPr/>
      <dgm:t>
        <a:bodyPr/>
        <a:lstStyle/>
        <a:p>
          <a:endParaRPr kumimoji="1" lang="ja-JP" altLang="en-US"/>
        </a:p>
      </dgm:t>
    </dgm:pt>
    <dgm:pt modelId="{BE55EED2-3890-4523-835F-E0DA0393FEF8}" type="pres">
      <dgm:prSet presAssocID="{93FEB585-23F9-4127-BCD5-FD16B900A5E7}" presName="rootnode" presStyleCnt="0">
        <dgm:presLayoutVars>
          <dgm:chMax/>
          <dgm:chPref/>
          <dgm:dir/>
          <dgm:animLvl val="lvl"/>
        </dgm:presLayoutVars>
      </dgm:prSet>
      <dgm:spPr/>
    </dgm:pt>
    <dgm:pt modelId="{153AFF94-B45B-4416-9264-CFA6855DA16E}" type="pres">
      <dgm:prSet presAssocID="{4FEBC832-8AD5-430E-BC50-51B39D9781FB}" presName="composite" presStyleCnt="0"/>
      <dgm:spPr/>
    </dgm:pt>
    <dgm:pt modelId="{3EC47C7E-2F95-4824-8C0D-AB53F0D43C84}" type="pres">
      <dgm:prSet presAssocID="{4FEBC832-8AD5-430E-BC50-51B39D9781FB}" presName="LShape" presStyleLbl="alignNode1" presStyleIdx="0" presStyleCnt="7"/>
      <dgm:spPr/>
    </dgm:pt>
    <dgm:pt modelId="{39F8C40B-8077-42D1-86FD-F3141837E059}" type="pres">
      <dgm:prSet presAssocID="{4FEBC832-8AD5-430E-BC50-51B39D9781FB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3353BFD-7487-4703-B6BD-0B98CB270A85}" type="pres">
      <dgm:prSet presAssocID="{4FEBC832-8AD5-430E-BC50-51B39D9781FB}" presName="Triangle" presStyleLbl="alignNode1" presStyleIdx="1" presStyleCnt="7"/>
      <dgm:spPr/>
    </dgm:pt>
    <dgm:pt modelId="{F80E6F8E-195A-42DE-941D-41F8D3776BED}" type="pres">
      <dgm:prSet presAssocID="{CF2169E7-D441-4E3E-A6A3-7593DD1858C3}" presName="sibTrans" presStyleCnt="0"/>
      <dgm:spPr/>
    </dgm:pt>
    <dgm:pt modelId="{653CA5EA-8C3F-48AB-AF40-42BF23CAF4F5}" type="pres">
      <dgm:prSet presAssocID="{CF2169E7-D441-4E3E-A6A3-7593DD1858C3}" presName="space" presStyleCnt="0"/>
      <dgm:spPr/>
    </dgm:pt>
    <dgm:pt modelId="{AFC20659-2E09-410C-BB7B-47AEC38300EF}" type="pres">
      <dgm:prSet presAssocID="{DBB839E4-422A-48C4-88E7-D960FF209DD8}" presName="composite" presStyleCnt="0"/>
      <dgm:spPr/>
    </dgm:pt>
    <dgm:pt modelId="{9DD2DD5E-9D59-4A1A-AD5C-1878113B52FB}" type="pres">
      <dgm:prSet presAssocID="{DBB839E4-422A-48C4-88E7-D960FF209DD8}" presName="LShape" presStyleLbl="alignNode1" presStyleIdx="2" presStyleCnt="7"/>
      <dgm:spPr/>
    </dgm:pt>
    <dgm:pt modelId="{8B5B5576-2EF8-4731-AB32-9259380C920C}" type="pres">
      <dgm:prSet presAssocID="{DBB839E4-422A-48C4-88E7-D960FF209DD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9A863F9-E597-4A79-BE7A-BFEC71516E66}" type="pres">
      <dgm:prSet presAssocID="{DBB839E4-422A-48C4-88E7-D960FF209DD8}" presName="Triangle" presStyleLbl="alignNode1" presStyleIdx="3" presStyleCnt="7"/>
      <dgm:spPr/>
    </dgm:pt>
    <dgm:pt modelId="{EDA815F7-C449-4B9D-90D0-4BFA63EACB22}" type="pres">
      <dgm:prSet presAssocID="{0A9BAE0F-1836-4886-B9D1-C6F60FC1E842}" presName="sibTrans" presStyleCnt="0"/>
      <dgm:spPr/>
    </dgm:pt>
    <dgm:pt modelId="{95D0BE27-B88A-44CD-B62D-8F0EA8045E0F}" type="pres">
      <dgm:prSet presAssocID="{0A9BAE0F-1836-4886-B9D1-C6F60FC1E842}" presName="space" presStyleCnt="0"/>
      <dgm:spPr/>
    </dgm:pt>
    <dgm:pt modelId="{F5DDA115-785E-4C30-8F77-8C4404EA3EFB}" type="pres">
      <dgm:prSet presAssocID="{18271526-5EF4-41AB-B6A5-19C0245B49BE}" presName="composite" presStyleCnt="0"/>
      <dgm:spPr/>
    </dgm:pt>
    <dgm:pt modelId="{3B045A9B-0BA5-4929-9FAB-758F329B3381}" type="pres">
      <dgm:prSet presAssocID="{18271526-5EF4-41AB-B6A5-19C0245B49BE}" presName="LShape" presStyleLbl="alignNode1" presStyleIdx="4" presStyleCnt="7"/>
      <dgm:spPr/>
    </dgm:pt>
    <dgm:pt modelId="{F26D4DA4-5AB8-4FF7-9F8A-FE3945AB17E7}" type="pres">
      <dgm:prSet presAssocID="{18271526-5EF4-41AB-B6A5-19C0245B49BE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AC8E47F-0729-42D6-A524-3D950F5CD285}" type="pres">
      <dgm:prSet presAssocID="{18271526-5EF4-41AB-B6A5-19C0245B49BE}" presName="Triangle" presStyleLbl="alignNode1" presStyleIdx="5" presStyleCnt="7"/>
      <dgm:spPr/>
    </dgm:pt>
    <dgm:pt modelId="{CFBB89C6-2989-49A1-B482-8D0E38F102C6}" type="pres">
      <dgm:prSet presAssocID="{AA6AEE94-358C-448B-A3BA-8BE82F34D076}" presName="sibTrans" presStyleCnt="0"/>
      <dgm:spPr/>
    </dgm:pt>
    <dgm:pt modelId="{324BAF67-EBDC-4CEB-BAE6-1D8C5DC34F2E}" type="pres">
      <dgm:prSet presAssocID="{AA6AEE94-358C-448B-A3BA-8BE82F34D076}" presName="space" presStyleCnt="0"/>
      <dgm:spPr/>
    </dgm:pt>
    <dgm:pt modelId="{61CE6602-79DD-49C4-B1BE-C1B850241A40}" type="pres">
      <dgm:prSet presAssocID="{5258D83A-D162-4CEA-B4D1-15037B0AFDD2}" presName="composite" presStyleCnt="0"/>
      <dgm:spPr/>
    </dgm:pt>
    <dgm:pt modelId="{DFEDCA70-22FC-474A-A5DF-A51CECA1371B}" type="pres">
      <dgm:prSet presAssocID="{5258D83A-D162-4CEA-B4D1-15037B0AFDD2}" presName="LShape" presStyleLbl="alignNode1" presStyleIdx="6" presStyleCnt="7"/>
      <dgm:spPr/>
    </dgm:pt>
    <dgm:pt modelId="{1326ABAE-2399-4BB5-A8FA-8EB610638745}" type="pres">
      <dgm:prSet presAssocID="{5258D83A-D162-4CEA-B4D1-15037B0AFD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F248814-440A-4D31-A730-E901AC0CADA9}" srcId="{93FEB585-23F9-4127-BCD5-FD16B900A5E7}" destId="{4FEBC832-8AD5-430E-BC50-51B39D9781FB}" srcOrd="0" destOrd="0" parTransId="{E78C7F7D-E16E-473F-B67E-C4C8A3B83940}" sibTransId="{CF2169E7-D441-4E3E-A6A3-7593DD1858C3}"/>
    <dgm:cxn modelId="{CDF0B12D-A95E-4E5C-9365-C5A4F763834F}" type="presOf" srcId="{93FEB585-23F9-4127-BCD5-FD16B900A5E7}" destId="{BE55EED2-3890-4523-835F-E0DA0393FEF8}" srcOrd="0" destOrd="0" presId="urn:microsoft.com/office/officeart/2009/3/layout/StepUpProcess"/>
    <dgm:cxn modelId="{D754C675-84F6-43C6-A185-E24B88508251}" srcId="{93FEB585-23F9-4127-BCD5-FD16B900A5E7}" destId="{18271526-5EF4-41AB-B6A5-19C0245B49BE}" srcOrd="2" destOrd="0" parTransId="{4F1E082E-61ED-4F33-B516-A345ECBA3615}" sibTransId="{AA6AEE94-358C-448B-A3BA-8BE82F34D076}"/>
    <dgm:cxn modelId="{CD4F4A8D-E5E1-4856-B933-F1EDE6F0408F}" type="presOf" srcId="{DBB839E4-422A-48C4-88E7-D960FF209DD8}" destId="{8B5B5576-2EF8-4731-AB32-9259380C920C}" srcOrd="0" destOrd="0" presId="urn:microsoft.com/office/officeart/2009/3/layout/StepUpProcess"/>
    <dgm:cxn modelId="{94BA7DA8-2792-4F29-BD31-7F56E0DCD81A}" srcId="{93FEB585-23F9-4127-BCD5-FD16B900A5E7}" destId="{DBB839E4-422A-48C4-88E7-D960FF209DD8}" srcOrd="1" destOrd="0" parTransId="{6BD44515-5EDE-4901-8E14-AE89A7FA32B2}" sibTransId="{0A9BAE0F-1836-4886-B9D1-C6F60FC1E842}"/>
    <dgm:cxn modelId="{B3F41EBE-4E10-451A-BCD0-C44BCAEAACE1}" type="presOf" srcId="{5258D83A-D162-4CEA-B4D1-15037B0AFDD2}" destId="{1326ABAE-2399-4BB5-A8FA-8EB610638745}" srcOrd="0" destOrd="0" presId="urn:microsoft.com/office/officeart/2009/3/layout/StepUpProcess"/>
    <dgm:cxn modelId="{2BA3D0C6-7732-4112-8CA0-2EDDCB4655AA}" srcId="{93FEB585-23F9-4127-BCD5-FD16B900A5E7}" destId="{5258D83A-D162-4CEA-B4D1-15037B0AFDD2}" srcOrd="3" destOrd="0" parTransId="{29C701FC-C683-4B25-A326-529B29D13664}" sibTransId="{01A40759-26A9-454A-B03C-0630B1B9726C}"/>
    <dgm:cxn modelId="{6002C6D0-9D53-4461-BB71-4D10DA5B30E5}" type="presOf" srcId="{4FEBC832-8AD5-430E-BC50-51B39D9781FB}" destId="{39F8C40B-8077-42D1-86FD-F3141837E059}" srcOrd="0" destOrd="0" presId="urn:microsoft.com/office/officeart/2009/3/layout/StepUpProcess"/>
    <dgm:cxn modelId="{D865C9EF-0D52-4972-B619-E7C5D54A1AB4}" type="presOf" srcId="{18271526-5EF4-41AB-B6A5-19C0245B49BE}" destId="{F26D4DA4-5AB8-4FF7-9F8A-FE3945AB17E7}" srcOrd="0" destOrd="0" presId="urn:microsoft.com/office/officeart/2009/3/layout/StepUpProcess"/>
    <dgm:cxn modelId="{5FBB5566-E981-4055-9D7C-AE50801BD9C2}" type="presParOf" srcId="{BE55EED2-3890-4523-835F-E0DA0393FEF8}" destId="{153AFF94-B45B-4416-9264-CFA6855DA16E}" srcOrd="0" destOrd="0" presId="urn:microsoft.com/office/officeart/2009/3/layout/StepUpProcess"/>
    <dgm:cxn modelId="{36B7810C-F70A-4591-80E6-D9015DC7D54D}" type="presParOf" srcId="{153AFF94-B45B-4416-9264-CFA6855DA16E}" destId="{3EC47C7E-2F95-4824-8C0D-AB53F0D43C84}" srcOrd="0" destOrd="0" presId="urn:microsoft.com/office/officeart/2009/3/layout/StepUpProcess"/>
    <dgm:cxn modelId="{6E14EAE6-FD82-4FE0-BF75-33284EF52AEF}" type="presParOf" srcId="{153AFF94-B45B-4416-9264-CFA6855DA16E}" destId="{39F8C40B-8077-42D1-86FD-F3141837E059}" srcOrd="1" destOrd="0" presId="urn:microsoft.com/office/officeart/2009/3/layout/StepUpProcess"/>
    <dgm:cxn modelId="{9E1A1FA1-070E-4ECF-943B-BE424823C91E}" type="presParOf" srcId="{153AFF94-B45B-4416-9264-CFA6855DA16E}" destId="{C3353BFD-7487-4703-B6BD-0B98CB270A85}" srcOrd="2" destOrd="0" presId="urn:microsoft.com/office/officeart/2009/3/layout/StepUpProcess"/>
    <dgm:cxn modelId="{CBF81C48-3527-4E70-993A-48663ED76455}" type="presParOf" srcId="{BE55EED2-3890-4523-835F-E0DA0393FEF8}" destId="{F80E6F8E-195A-42DE-941D-41F8D3776BED}" srcOrd="1" destOrd="0" presId="urn:microsoft.com/office/officeart/2009/3/layout/StepUpProcess"/>
    <dgm:cxn modelId="{FA46EB53-A7E7-4C42-9297-DAFAE1672359}" type="presParOf" srcId="{F80E6F8E-195A-42DE-941D-41F8D3776BED}" destId="{653CA5EA-8C3F-48AB-AF40-42BF23CAF4F5}" srcOrd="0" destOrd="0" presId="urn:microsoft.com/office/officeart/2009/3/layout/StepUpProcess"/>
    <dgm:cxn modelId="{A8540235-37F5-4BCA-A3D6-20DF57E1BE75}" type="presParOf" srcId="{BE55EED2-3890-4523-835F-E0DA0393FEF8}" destId="{AFC20659-2E09-410C-BB7B-47AEC38300EF}" srcOrd="2" destOrd="0" presId="urn:microsoft.com/office/officeart/2009/3/layout/StepUpProcess"/>
    <dgm:cxn modelId="{35918E53-2450-4EE5-9AE6-E5164D838E0C}" type="presParOf" srcId="{AFC20659-2E09-410C-BB7B-47AEC38300EF}" destId="{9DD2DD5E-9D59-4A1A-AD5C-1878113B52FB}" srcOrd="0" destOrd="0" presId="urn:microsoft.com/office/officeart/2009/3/layout/StepUpProcess"/>
    <dgm:cxn modelId="{DEA49243-9595-4199-887E-4438C9736E07}" type="presParOf" srcId="{AFC20659-2E09-410C-BB7B-47AEC38300EF}" destId="{8B5B5576-2EF8-4731-AB32-9259380C920C}" srcOrd="1" destOrd="0" presId="urn:microsoft.com/office/officeart/2009/3/layout/StepUpProcess"/>
    <dgm:cxn modelId="{A48FC0C9-98B7-475F-B2A8-00B4AF97BF6D}" type="presParOf" srcId="{AFC20659-2E09-410C-BB7B-47AEC38300EF}" destId="{99A863F9-E597-4A79-BE7A-BFEC71516E66}" srcOrd="2" destOrd="0" presId="urn:microsoft.com/office/officeart/2009/3/layout/StepUpProcess"/>
    <dgm:cxn modelId="{DA59AD35-0BEE-46B9-AC78-4A8C66AA10E8}" type="presParOf" srcId="{BE55EED2-3890-4523-835F-E0DA0393FEF8}" destId="{EDA815F7-C449-4B9D-90D0-4BFA63EACB22}" srcOrd="3" destOrd="0" presId="urn:microsoft.com/office/officeart/2009/3/layout/StepUpProcess"/>
    <dgm:cxn modelId="{6B41CAF7-0259-4E6C-82BB-813D12562D4D}" type="presParOf" srcId="{EDA815F7-C449-4B9D-90D0-4BFA63EACB22}" destId="{95D0BE27-B88A-44CD-B62D-8F0EA8045E0F}" srcOrd="0" destOrd="0" presId="urn:microsoft.com/office/officeart/2009/3/layout/StepUpProcess"/>
    <dgm:cxn modelId="{666AA68D-8E8D-4FCC-8341-2FE1331905FF}" type="presParOf" srcId="{BE55EED2-3890-4523-835F-E0DA0393FEF8}" destId="{F5DDA115-785E-4C30-8F77-8C4404EA3EFB}" srcOrd="4" destOrd="0" presId="urn:microsoft.com/office/officeart/2009/3/layout/StepUpProcess"/>
    <dgm:cxn modelId="{B3E52435-D519-44A4-BF12-266E8A155E9D}" type="presParOf" srcId="{F5DDA115-785E-4C30-8F77-8C4404EA3EFB}" destId="{3B045A9B-0BA5-4929-9FAB-758F329B3381}" srcOrd="0" destOrd="0" presId="urn:microsoft.com/office/officeart/2009/3/layout/StepUpProcess"/>
    <dgm:cxn modelId="{B9028C5D-D52B-46B6-9BE4-C9E7863E07FB}" type="presParOf" srcId="{F5DDA115-785E-4C30-8F77-8C4404EA3EFB}" destId="{F26D4DA4-5AB8-4FF7-9F8A-FE3945AB17E7}" srcOrd="1" destOrd="0" presId="urn:microsoft.com/office/officeart/2009/3/layout/StepUpProcess"/>
    <dgm:cxn modelId="{C1C773C7-0976-446F-8240-CC5A6330ED20}" type="presParOf" srcId="{F5DDA115-785E-4C30-8F77-8C4404EA3EFB}" destId="{AAC8E47F-0729-42D6-A524-3D950F5CD285}" srcOrd="2" destOrd="0" presId="urn:microsoft.com/office/officeart/2009/3/layout/StepUpProcess"/>
    <dgm:cxn modelId="{10C5131F-F87C-4E97-B5DD-E6B14FE914D8}" type="presParOf" srcId="{BE55EED2-3890-4523-835F-E0DA0393FEF8}" destId="{CFBB89C6-2989-49A1-B482-8D0E38F102C6}" srcOrd="5" destOrd="0" presId="urn:microsoft.com/office/officeart/2009/3/layout/StepUpProcess"/>
    <dgm:cxn modelId="{12185B31-FA5E-41AA-8465-35A16C74F3F5}" type="presParOf" srcId="{CFBB89C6-2989-49A1-B482-8D0E38F102C6}" destId="{324BAF67-EBDC-4CEB-BAE6-1D8C5DC34F2E}" srcOrd="0" destOrd="0" presId="urn:microsoft.com/office/officeart/2009/3/layout/StepUpProcess"/>
    <dgm:cxn modelId="{387A38D5-E95E-46AE-8A28-F368133EA85E}" type="presParOf" srcId="{BE55EED2-3890-4523-835F-E0DA0393FEF8}" destId="{61CE6602-79DD-49C4-B1BE-C1B850241A40}" srcOrd="6" destOrd="0" presId="urn:microsoft.com/office/officeart/2009/3/layout/StepUpProcess"/>
    <dgm:cxn modelId="{E403CCA7-E387-4C61-AB42-9E36ECB5F6FD}" type="presParOf" srcId="{61CE6602-79DD-49C4-B1BE-C1B850241A40}" destId="{DFEDCA70-22FC-474A-A5DF-A51CECA1371B}" srcOrd="0" destOrd="0" presId="urn:microsoft.com/office/officeart/2009/3/layout/StepUpProcess"/>
    <dgm:cxn modelId="{745E44C6-158D-4BE5-B797-B5053AC9F8FD}" type="presParOf" srcId="{61CE6602-79DD-49C4-B1BE-C1B850241A40}" destId="{1326ABAE-2399-4BB5-A8FA-8EB61063874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FD28955-147D-48A7-8CB0-6114C6743CE1}" type="doc">
      <dgm:prSet loTypeId="urn:microsoft.com/office/officeart/2005/8/layout/arrow4" loCatId="process" qsTypeId="urn:microsoft.com/office/officeart/2005/8/quickstyle/simple5" qsCatId="simple" csTypeId="urn:microsoft.com/office/officeart/2005/8/colors/colorful5" csCatId="colorful" phldr="1"/>
      <dgm:spPr/>
    </dgm:pt>
    <dgm:pt modelId="{7FB7EDBB-0753-47CC-AB12-0F986028199E}">
      <dgm:prSet phldrT="[テキスト]"/>
      <dgm:spPr/>
      <dgm:t>
        <a:bodyPr/>
        <a:lstStyle/>
        <a:p>
          <a:r>
            <a:rPr kumimoji="1" lang="ja-JP" altLang="en-US" dirty="0"/>
            <a:t>特定ユーザーセグメント対象</a:t>
          </a:r>
        </a:p>
      </dgm:t>
    </dgm:pt>
    <dgm:pt modelId="{A247F7E9-2381-450E-9450-FCD9DE2EF34E}" type="parTrans" cxnId="{B5A4C402-A4B8-42D8-A903-8810A8D41C11}">
      <dgm:prSet/>
      <dgm:spPr/>
      <dgm:t>
        <a:bodyPr/>
        <a:lstStyle/>
        <a:p>
          <a:endParaRPr kumimoji="1" lang="ja-JP" altLang="en-US"/>
        </a:p>
      </dgm:t>
    </dgm:pt>
    <dgm:pt modelId="{7160B23E-6521-44F6-998D-ABB2326FDBDC}" type="sibTrans" cxnId="{B5A4C402-A4B8-42D8-A903-8810A8D41C11}">
      <dgm:prSet/>
      <dgm:spPr/>
      <dgm:t>
        <a:bodyPr/>
        <a:lstStyle/>
        <a:p>
          <a:endParaRPr kumimoji="1" lang="ja-JP" altLang="en-US"/>
        </a:p>
      </dgm:t>
    </dgm:pt>
    <dgm:pt modelId="{5BD2D4C1-D917-4658-95F8-5EF1AC88DEDF}">
      <dgm:prSet phldrT="[テキスト]"/>
      <dgm:spPr/>
      <dgm:t>
        <a:bodyPr/>
        <a:lstStyle/>
        <a:p>
          <a:r>
            <a:rPr kumimoji="1" lang="ja-JP" altLang="en-US"/>
            <a:t>一般ユーザー対象</a:t>
          </a:r>
        </a:p>
      </dgm:t>
    </dgm:pt>
    <dgm:pt modelId="{265BCDFB-4618-4711-A36B-CBA30C78E7A5}" type="parTrans" cxnId="{B8EE99D3-94EF-4D42-9ED2-8B5146F5B016}">
      <dgm:prSet/>
      <dgm:spPr/>
      <dgm:t>
        <a:bodyPr/>
        <a:lstStyle/>
        <a:p>
          <a:endParaRPr kumimoji="1" lang="ja-JP" altLang="en-US"/>
        </a:p>
      </dgm:t>
    </dgm:pt>
    <dgm:pt modelId="{80A82FE6-C8EE-4509-BE1F-DA4CA5A25671}" type="sibTrans" cxnId="{B8EE99D3-94EF-4D42-9ED2-8B5146F5B016}">
      <dgm:prSet/>
      <dgm:spPr/>
      <dgm:t>
        <a:bodyPr/>
        <a:lstStyle/>
        <a:p>
          <a:endParaRPr kumimoji="1" lang="ja-JP" altLang="en-US"/>
        </a:p>
      </dgm:t>
    </dgm:pt>
    <dgm:pt modelId="{BFC23AE3-BAA4-4B5E-8C2F-B73D9ED249FB}">
      <dgm:prSet phldrT="[テキスト]"/>
      <dgm:spPr/>
      <dgm:t>
        <a:bodyPr/>
        <a:lstStyle/>
        <a:p>
          <a:r>
            <a:rPr kumimoji="1" lang="ja-JP" altLang="en-US" dirty="0"/>
            <a:t>要求がより明確になり、ゴールを明確で具体的にしやすく、調査分析・デザイン・評価がやりやすい。</a:t>
          </a:r>
          <a:endParaRPr kumimoji="1" lang="en-US" altLang="ja-JP" dirty="0"/>
        </a:p>
      </dgm:t>
    </dgm:pt>
    <dgm:pt modelId="{7F4D9631-8030-47CA-95B2-042699924145}" type="parTrans" cxnId="{9A8F3213-E7D7-4266-BE3A-1F7EA4118E87}">
      <dgm:prSet/>
      <dgm:spPr/>
      <dgm:t>
        <a:bodyPr/>
        <a:lstStyle/>
        <a:p>
          <a:endParaRPr kumimoji="1" lang="ja-JP" altLang="en-US"/>
        </a:p>
      </dgm:t>
    </dgm:pt>
    <dgm:pt modelId="{997D7458-93DA-4630-908A-ECA089F640BA}" type="sibTrans" cxnId="{9A8F3213-E7D7-4266-BE3A-1F7EA4118E87}">
      <dgm:prSet/>
      <dgm:spPr/>
      <dgm:t>
        <a:bodyPr/>
        <a:lstStyle/>
        <a:p>
          <a:endParaRPr kumimoji="1" lang="ja-JP" altLang="en-US"/>
        </a:p>
      </dgm:t>
    </dgm:pt>
    <dgm:pt modelId="{56E03748-D9BE-4535-9987-F3EBB2312FA5}">
      <dgm:prSet phldrT="[テキスト]"/>
      <dgm:spPr/>
      <dgm:t>
        <a:bodyPr/>
        <a:lstStyle/>
        <a:p>
          <a:r>
            <a:rPr kumimoji="1" lang="ja-JP" altLang="en-US" dirty="0"/>
            <a:t>要求が多様。誰にでも役に立つものは、調査分析・デザイン・評価が複雑。</a:t>
          </a:r>
        </a:p>
      </dgm:t>
    </dgm:pt>
    <dgm:pt modelId="{07ABD0D5-A208-45A4-956B-BE5B9048635C}" type="parTrans" cxnId="{F4743682-582D-440F-8DBC-F8B0BADE1E6A}">
      <dgm:prSet/>
      <dgm:spPr/>
      <dgm:t>
        <a:bodyPr/>
        <a:lstStyle/>
        <a:p>
          <a:endParaRPr kumimoji="1" lang="ja-JP" altLang="en-US"/>
        </a:p>
      </dgm:t>
    </dgm:pt>
    <dgm:pt modelId="{F83B0EDF-4626-40D6-A260-FC356A4E2AC4}" type="sibTrans" cxnId="{F4743682-582D-440F-8DBC-F8B0BADE1E6A}">
      <dgm:prSet/>
      <dgm:spPr/>
      <dgm:t>
        <a:bodyPr/>
        <a:lstStyle/>
        <a:p>
          <a:endParaRPr kumimoji="1" lang="ja-JP" altLang="en-US"/>
        </a:p>
      </dgm:t>
    </dgm:pt>
    <dgm:pt modelId="{0E5DC3B7-4CAC-407B-9A0B-A74329237800}" type="pres">
      <dgm:prSet presAssocID="{6FD28955-147D-48A7-8CB0-6114C6743CE1}" presName="compositeShape" presStyleCnt="0">
        <dgm:presLayoutVars>
          <dgm:chMax val="2"/>
          <dgm:dir/>
          <dgm:resizeHandles val="exact"/>
        </dgm:presLayoutVars>
      </dgm:prSet>
      <dgm:spPr/>
    </dgm:pt>
    <dgm:pt modelId="{4705103E-25E1-40D2-ADE7-7D1941914CFF}" type="pres">
      <dgm:prSet presAssocID="{7FB7EDBB-0753-47CC-AB12-0F986028199E}" presName="upArrow" presStyleLbl="node1" presStyleIdx="0" presStyleCnt="2"/>
      <dgm:spPr/>
    </dgm:pt>
    <dgm:pt modelId="{4F6A51B4-1495-4E02-A221-AAECA48628F1}" type="pres">
      <dgm:prSet presAssocID="{7FB7EDBB-0753-47CC-AB12-0F986028199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17A97A06-A517-4EED-8B14-B87333981F18}" type="pres">
      <dgm:prSet presAssocID="{5BD2D4C1-D917-4658-95F8-5EF1AC88DEDF}" presName="downArrow" presStyleLbl="node1" presStyleIdx="1" presStyleCnt="2"/>
      <dgm:spPr/>
    </dgm:pt>
    <dgm:pt modelId="{C218A8C2-E4FD-42D1-BE03-B310AC0B5C0A}" type="pres">
      <dgm:prSet presAssocID="{5BD2D4C1-D917-4658-95F8-5EF1AC88DED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B5A4C402-A4B8-42D8-A903-8810A8D41C11}" srcId="{6FD28955-147D-48A7-8CB0-6114C6743CE1}" destId="{7FB7EDBB-0753-47CC-AB12-0F986028199E}" srcOrd="0" destOrd="0" parTransId="{A247F7E9-2381-450E-9450-FCD9DE2EF34E}" sibTransId="{7160B23E-6521-44F6-998D-ABB2326FDBDC}"/>
    <dgm:cxn modelId="{9A8F3213-E7D7-4266-BE3A-1F7EA4118E87}" srcId="{7FB7EDBB-0753-47CC-AB12-0F986028199E}" destId="{BFC23AE3-BAA4-4B5E-8C2F-B73D9ED249FB}" srcOrd="0" destOrd="0" parTransId="{7F4D9631-8030-47CA-95B2-042699924145}" sibTransId="{997D7458-93DA-4630-908A-ECA089F640BA}"/>
    <dgm:cxn modelId="{7786276F-41F2-4AF9-AA19-146FFFF542ED}" type="presOf" srcId="{BFC23AE3-BAA4-4B5E-8C2F-B73D9ED249FB}" destId="{4F6A51B4-1495-4E02-A221-AAECA48628F1}" srcOrd="0" destOrd="1" presId="urn:microsoft.com/office/officeart/2005/8/layout/arrow4"/>
    <dgm:cxn modelId="{F4743682-582D-440F-8DBC-F8B0BADE1E6A}" srcId="{5BD2D4C1-D917-4658-95F8-5EF1AC88DEDF}" destId="{56E03748-D9BE-4535-9987-F3EBB2312FA5}" srcOrd="0" destOrd="0" parTransId="{07ABD0D5-A208-45A4-956B-BE5B9048635C}" sibTransId="{F83B0EDF-4626-40D6-A260-FC356A4E2AC4}"/>
    <dgm:cxn modelId="{3D139ECF-23F7-49E5-92CD-9AE43C8B3F65}" type="presOf" srcId="{7FB7EDBB-0753-47CC-AB12-0F986028199E}" destId="{4F6A51B4-1495-4E02-A221-AAECA48628F1}" srcOrd="0" destOrd="0" presId="urn:microsoft.com/office/officeart/2005/8/layout/arrow4"/>
    <dgm:cxn modelId="{B8EE99D3-94EF-4D42-9ED2-8B5146F5B016}" srcId="{6FD28955-147D-48A7-8CB0-6114C6743CE1}" destId="{5BD2D4C1-D917-4658-95F8-5EF1AC88DEDF}" srcOrd="1" destOrd="0" parTransId="{265BCDFB-4618-4711-A36B-CBA30C78E7A5}" sibTransId="{80A82FE6-C8EE-4509-BE1F-DA4CA5A25671}"/>
    <dgm:cxn modelId="{7F0BB2E9-05EE-4D82-98A9-3935CB7DFD4E}" type="presOf" srcId="{6FD28955-147D-48A7-8CB0-6114C6743CE1}" destId="{0E5DC3B7-4CAC-407B-9A0B-A74329237800}" srcOrd="0" destOrd="0" presId="urn:microsoft.com/office/officeart/2005/8/layout/arrow4"/>
    <dgm:cxn modelId="{93780BEF-7E3E-4849-A1C6-87D4CF0EC880}" type="presOf" srcId="{56E03748-D9BE-4535-9987-F3EBB2312FA5}" destId="{C218A8C2-E4FD-42D1-BE03-B310AC0B5C0A}" srcOrd="0" destOrd="1" presId="urn:microsoft.com/office/officeart/2005/8/layout/arrow4"/>
    <dgm:cxn modelId="{F07C76F0-0B02-4FBA-A776-91097971482D}" type="presOf" srcId="{5BD2D4C1-D917-4658-95F8-5EF1AC88DEDF}" destId="{C218A8C2-E4FD-42D1-BE03-B310AC0B5C0A}" srcOrd="0" destOrd="0" presId="urn:microsoft.com/office/officeart/2005/8/layout/arrow4"/>
    <dgm:cxn modelId="{BDC2C094-B780-43D6-95C7-0B99DA6B4993}" type="presParOf" srcId="{0E5DC3B7-4CAC-407B-9A0B-A74329237800}" destId="{4705103E-25E1-40D2-ADE7-7D1941914CFF}" srcOrd="0" destOrd="0" presId="urn:microsoft.com/office/officeart/2005/8/layout/arrow4"/>
    <dgm:cxn modelId="{60A0F633-D383-42AD-8053-C6105B451F29}" type="presParOf" srcId="{0E5DC3B7-4CAC-407B-9A0B-A74329237800}" destId="{4F6A51B4-1495-4E02-A221-AAECA48628F1}" srcOrd="1" destOrd="0" presId="urn:microsoft.com/office/officeart/2005/8/layout/arrow4"/>
    <dgm:cxn modelId="{64CBB1D5-4B73-4A1D-BE63-DE9560206AD3}" type="presParOf" srcId="{0E5DC3B7-4CAC-407B-9A0B-A74329237800}" destId="{17A97A06-A517-4EED-8B14-B87333981F18}" srcOrd="2" destOrd="0" presId="urn:microsoft.com/office/officeart/2005/8/layout/arrow4"/>
    <dgm:cxn modelId="{76FBAB58-0CA1-4AF0-B855-B609625CFFD7}" type="presParOf" srcId="{0E5DC3B7-4CAC-407B-9A0B-A74329237800}" destId="{C218A8C2-E4FD-42D1-BE03-B310AC0B5C0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699A074-44E5-4A86-8996-380C7428262C}" type="doc">
      <dgm:prSet loTypeId="urn:microsoft.com/office/officeart/2005/8/layout/target1" loCatId="relationship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610338E2-C2D3-4EDE-9B69-BA10E3A3EA26}">
      <dgm:prSet custT="1"/>
      <dgm:spPr/>
      <dgm:t>
        <a:bodyPr/>
        <a:lstStyle/>
        <a:p>
          <a:r>
            <a:rPr lang="ja-JP" altLang="en-US" sz="2800" b="1" dirty="0"/>
            <a:t>その課題を最もシビアに感じ、最も解決したいと思っている人々</a:t>
          </a:r>
        </a:p>
      </dgm:t>
    </dgm:pt>
    <dgm:pt modelId="{21AD4FC7-0DF0-4C88-9DB8-3255B234827E}" type="parTrans" cxnId="{3F7419F0-423F-4FED-B3D9-0A6BD34013D8}">
      <dgm:prSet/>
      <dgm:spPr/>
      <dgm:t>
        <a:bodyPr/>
        <a:lstStyle/>
        <a:p>
          <a:endParaRPr kumimoji="1" lang="ja-JP" altLang="en-US" sz="3200" b="1"/>
        </a:p>
      </dgm:t>
    </dgm:pt>
    <dgm:pt modelId="{D9ED11B5-032C-49D2-8D7C-5AFC710CB713}" type="sibTrans" cxnId="{3F7419F0-423F-4FED-B3D9-0A6BD34013D8}">
      <dgm:prSet/>
      <dgm:spPr/>
      <dgm:t>
        <a:bodyPr/>
        <a:lstStyle/>
        <a:p>
          <a:endParaRPr kumimoji="1" lang="ja-JP" altLang="en-US" sz="3200" b="1"/>
        </a:p>
      </dgm:t>
    </dgm:pt>
    <dgm:pt modelId="{4B2776D7-DA73-4ECA-9BBD-1B0CD9F2C410}">
      <dgm:prSet custT="1"/>
      <dgm:spPr/>
      <dgm:t>
        <a:bodyPr/>
        <a:lstStyle/>
        <a:p>
          <a:r>
            <a:rPr kumimoji="1" lang="ja-JP" altLang="en-US" sz="2800" b="1" dirty="0"/>
            <a:t>広範囲の人々</a:t>
          </a:r>
          <a:endParaRPr lang="ja-JP" altLang="en-US" sz="2800" b="1" dirty="0"/>
        </a:p>
      </dgm:t>
    </dgm:pt>
    <dgm:pt modelId="{147C3BA5-8BDF-4848-8607-3D179BF33813}" type="parTrans" cxnId="{24B4879A-FD19-44F8-B3C5-BB0CB04C0E1C}">
      <dgm:prSet/>
      <dgm:spPr/>
      <dgm:t>
        <a:bodyPr/>
        <a:lstStyle/>
        <a:p>
          <a:endParaRPr kumimoji="1" lang="ja-JP" altLang="en-US" sz="3200" b="1"/>
        </a:p>
      </dgm:t>
    </dgm:pt>
    <dgm:pt modelId="{A453910A-7656-4237-A3DB-E46DBBE7C7A8}" type="sibTrans" cxnId="{24B4879A-FD19-44F8-B3C5-BB0CB04C0E1C}">
      <dgm:prSet/>
      <dgm:spPr/>
      <dgm:t>
        <a:bodyPr/>
        <a:lstStyle/>
        <a:p>
          <a:endParaRPr kumimoji="1" lang="ja-JP" altLang="en-US" sz="3200" b="1"/>
        </a:p>
      </dgm:t>
    </dgm:pt>
    <dgm:pt modelId="{ADDC53D1-7AED-4931-ADAB-5E9C9B07D478}" type="pres">
      <dgm:prSet presAssocID="{5699A074-44E5-4A86-8996-380C7428262C}" presName="composite" presStyleCnt="0">
        <dgm:presLayoutVars>
          <dgm:chMax val="5"/>
          <dgm:dir/>
          <dgm:resizeHandles val="exact"/>
        </dgm:presLayoutVars>
      </dgm:prSet>
      <dgm:spPr/>
    </dgm:pt>
    <dgm:pt modelId="{3FD5515E-27C4-45D9-958D-00A6BA5E992B}" type="pres">
      <dgm:prSet presAssocID="{610338E2-C2D3-4EDE-9B69-BA10E3A3EA26}" presName="circle1" presStyleLbl="lnNode1" presStyleIdx="0" presStyleCnt="2"/>
      <dgm:spPr/>
    </dgm:pt>
    <dgm:pt modelId="{6B667023-4C71-4071-8C01-308325650AE7}" type="pres">
      <dgm:prSet presAssocID="{610338E2-C2D3-4EDE-9B69-BA10E3A3EA26}" presName="text1" presStyleLbl="revTx" presStyleIdx="0" presStyleCnt="2" custScaleX="235114" custScaleY="166334" custLinFactNeighborX="39553" custLinFactNeighborY="16239">
        <dgm:presLayoutVars>
          <dgm:bulletEnabled val="1"/>
        </dgm:presLayoutVars>
      </dgm:prSet>
      <dgm:spPr/>
    </dgm:pt>
    <dgm:pt modelId="{38C765B6-CF1C-47B5-9DBC-73C314B7BDB8}" type="pres">
      <dgm:prSet presAssocID="{610338E2-C2D3-4EDE-9B69-BA10E3A3EA26}" presName="line1" presStyleLbl="callout" presStyleIdx="0" presStyleCnt="4"/>
      <dgm:spPr/>
    </dgm:pt>
    <dgm:pt modelId="{71905ED3-31EB-467E-A548-429B0C3A5971}" type="pres">
      <dgm:prSet presAssocID="{610338E2-C2D3-4EDE-9B69-BA10E3A3EA26}" presName="d1" presStyleLbl="callout" presStyleIdx="1" presStyleCnt="4"/>
      <dgm:spPr/>
    </dgm:pt>
    <dgm:pt modelId="{F983D9B0-7B15-4DC9-8930-40EC543F0647}" type="pres">
      <dgm:prSet presAssocID="{4B2776D7-DA73-4ECA-9BBD-1B0CD9F2C410}" presName="circle2" presStyleLbl="lnNode1" presStyleIdx="1" presStyleCnt="2" custLinFactNeighborX="223" custLinFactNeighborY="-2542"/>
      <dgm:spPr/>
    </dgm:pt>
    <dgm:pt modelId="{63183BD9-E946-4907-A633-44336D54DC4E}" type="pres">
      <dgm:prSet presAssocID="{4B2776D7-DA73-4ECA-9BBD-1B0CD9F2C410}" presName="text2" presStyleLbl="revTx" presStyleIdx="1" presStyleCnt="2" custScaleX="142420">
        <dgm:presLayoutVars>
          <dgm:bulletEnabled val="1"/>
        </dgm:presLayoutVars>
      </dgm:prSet>
      <dgm:spPr/>
    </dgm:pt>
    <dgm:pt modelId="{00B00B85-B0B4-497F-8782-41C92605BBA8}" type="pres">
      <dgm:prSet presAssocID="{4B2776D7-DA73-4ECA-9BBD-1B0CD9F2C410}" presName="line2" presStyleLbl="callout" presStyleIdx="2" presStyleCnt="4"/>
      <dgm:spPr/>
    </dgm:pt>
    <dgm:pt modelId="{B1101B63-677B-4B39-8B5B-E9E71DC3E1AB}" type="pres">
      <dgm:prSet presAssocID="{4B2776D7-DA73-4ECA-9BBD-1B0CD9F2C410}" presName="d2" presStyleLbl="callout" presStyleIdx="3" presStyleCnt="4"/>
      <dgm:spPr/>
    </dgm:pt>
  </dgm:ptLst>
  <dgm:cxnLst>
    <dgm:cxn modelId="{2D8DB123-4EEA-4433-92C2-4268DA8C6342}" type="presOf" srcId="{610338E2-C2D3-4EDE-9B69-BA10E3A3EA26}" destId="{6B667023-4C71-4071-8C01-308325650AE7}" srcOrd="0" destOrd="0" presId="urn:microsoft.com/office/officeart/2005/8/layout/target1"/>
    <dgm:cxn modelId="{24B4879A-FD19-44F8-B3C5-BB0CB04C0E1C}" srcId="{5699A074-44E5-4A86-8996-380C7428262C}" destId="{4B2776D7-DA73-4ECA-9BBD-1B0CD9F2C410}" srcOrd="1" destOrd="0" parTransId="{147C3BA5-8BDF-4848-8607-3D179BF33813}" sibTransId="{A453910A-7656-4237-A3DB-E46DBBE7C7A8}"/>
    <dgm:cxn modelId="{8B37FFC9-F7A2-42D0-94C7-7C40826EFB4A}" type="presOf" srcId="{4B2776D7-DA73-4ECA-9BBD-1B0CD9F2C410}" destId="{63183BD9-E946-4907-A633-44336D54DC4E}" srcOrd="0" destOrd="0" presId="urn:microsoft.com/office/officeart/2005/8/layout/target1"/>
    <dgm:cxn modelId="{3F7419F0-423F-4FED-B3D9-0A6BD34013D8}" srcId="{5699A074-44E5-4A86-8996-380C7428262C}" destId="{610338E2-C2D3-4EDE-9B69-BA10E3A3EA26}" srcOrd="0" destOrd="0" parTransId="{21AD4FC7-0DF0-4C88-9DB8-3255B234827E}" sibTransId="{D9ED11B5-032C-49D2-8D7C-5AFC710CB713}"/>
    <dgm:cxn modelId="{A719FAF8-9FE4-4435-AD58-23B9A4E995DA}" type="presOf" srcId="{5699A074-44E5-4A86-8996-380C7428262C}" destId="{ADDC53D1-7AED-4931-ADAB-5E9C9B07D478}" srcOrd="0" destOrd="0" presId="urn:microsoft.com/office/officeart/2005/8/layout/target1"/>
    <dgm:cxn modelId="{9E3FF89D-03CD-4854-9D41-024C32B59E81}" type="presParOf" srcId="{ADDC53D1-7AED-4931-ADAB-5E9C9B07D478}" destId="{3FD5515E-27C4-45D9-958D-00A6BA5E992B}" srcOrd="0" destOrd="0" presId="urn:microsoft.com/office/officeart/2005/8/layout/target1"/>
    <dgm:cxn modelId="{EBF79644-CAC2-410F-935A-3698649D50CC}" type="presParOf" srcId="{ADDC53D1-7AED-4931-ADAB-5E9C9B07D478}" destId="{6B667023-4C71-4071-8C01-308325650AE7}" srcOrd="1" destOrd="0" presId="urn:microsoft.com/office/officeart/2005/8/layout/target1"/>
    <dgm:cxn modelId="{A63F475D-90D3-4D1C-B9E2-DFCF80A84599}" type="presParOf" srcId="{ADDC53D1-7AED-4931-ADAB-5E9C9B07D478}" destId="{38C765B6-CF1C-47B5-9DBC-73C314B7BDB8}" srcOrd="2" destOrd="0" presId="urn:microsoft.com/office/officeart/2005/8/layout/target1"/>
    <dgm:cxn modelId="{C81E9146-D35C-47F0-87F6-63D949F354C0}" type="presParOf" srcId="{ADDC53D1-7AED-4931-ADAB-5E9C9B07D478}" destId="{71905ED3-31EB-467E-A548-429B0C3A5971}" srcOrd="3" destOrd="0" presId="urn:microsoft.com/office/officeart/2005/8/layout/target1"/>
    <dgm:cxn modelId="{AD4A814C-5A36-4D17-AA7B-036A14A440BE}" type="presParOf" srcId="{ADDC53D1-7AED-4931-ADAB-5E9C9B07D478}" destId="{F983D9B0-7B15-4DC9-8930-40EC543F0647}" srcOrd="4" destOrd="0" presId="urn:microsoft.com/office/officeart/2005/8/layout/target1"/>
    <dgm:cxn modelId="{6D771366-A3BD-425B-86AB-309B8CDCD28C}" type="presParOf" srcId="{ADDC53D1-7AED-4931-ADAB-5E9C9B07D478}" destId="{63183BD9-E946-4907-A633-44336D54DC4E}" srcOrd="5" destOrd="0" presId="urn:microsoft.com/office/officeart/2005/8/layout/target1"/>
    <dgm:cxn modelId="{B226FD7F-45AE-4FA2-ADBC-070221A20A9E}" type="presParOf" srcId="{ADDC53D1-7AED-4931-ADAB-5E9C9B07D478}" destId="{00B00B85-B0B4-497F-8782-41C92605BBA8}" srcOrd="6" destOrd="0" presId="urn:microsoft.com/office/officeart/2005/8/layout/target1"/>
    <dgm:cxn modelId="{07A879AF-1F17-4693-9E70-B69224CF8319}" type="presParOf" srcId="{ADDC53D1-7AED-4931-ADAB-5E9C9B07D478}" destId="{B1101B63-677B-4B39-8B5B-E9E71DC3E1AB}" srcOrd="7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962A8F-3BF8-407B-8F3E-66E5B534BC20}" type="doc">
      <dgm:prSet loTypeId="urn:microsoft.com/office/officeart/2005/8/layout/target1" loCatId="relationship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899E660A-1BC9-448C-989B-74802FDD666A}">
      <dgm:prSet phldrT="[テキスト]"/>
      <dgm:spPr/>
      <dgm:t>
        <a:bodyPr/>
        <a:lstStyle/>
        <a:p>
          <a:r>
            <a:rPr kumimoji="1" lang="ja-JP" altLang="en-US" b="1" dirty="0"/>
            <a:t>熱狂的ユーザ：成長のパートナー</a:t>
          </a:r>
        </a:p>
      </dgm:t>
    </dgm:pt>
    <dgm:pt modelId="{37F12D79-401A-4A97-9B6A-B2DDF82176B3}" type="parTrans" cxnId="{64E90DE1-F650-4573-A164-E6DE7D495549}">
      <dgm:prSet/>
      <dgm:spPr/>
      <dgm:t>
        <a:bodyPr/>
        <a:lstStyle/>
        <a:p>
          <a:endParaRPr kumimoji="1" lang="ja-JP" altLang="en-US"/>
        </a:p>
      </dgm:t>
    </dgm:pt>
    <dgm:pt modelId="{F54403E6-1547-48D5-8749-FB1C102C8052}" type="sibTrans" cxnId="{64E90DE1-F650-4573-A164-E6DE7D495549}">
      <dgm:prSet/>
      <dgm:spPr/>
      <dgm:t>
        <a:bodyPr/>
        <a:lstStyle/>
        <a:p>
          <a:endParaRPr kumimoji="1" lang="ja-JP" altLang="en-US"/>
        </a:p>
      </dgm:t>
    </dgm:pt>
    <dgm:pt modelId="{8F5F3184-D8E8-48AC-A13E-F219A00387A9}">
      <dgm:prSet phldrT="[テキスト]"/>
      <dgm:spPr/>
      <dgm:t>
        <a:bodyPr/>
        <a:lstStyle/>
        <a:p>
          <a:r>
            <a:rPr kumimoji="1" lang="ja-JP" altLang="en-US" b="1" dirty="0"/>
            <a:t>早期採用者：商品概念を練りこむパートナー</a:t>
          </a:r>
        </a:p>
      </dgm:t>
    </dgm:pt>
    <dgm:pt modelId="{1FAD0310-1260-4F7C-B176-43C9EBE1CF14}" type="parTrans" cxnId="{23636F32-4B7E-404E-B24C-A15C8CEBFCEB}">
      <dgm:prSet/>
      <dgm:spPr/>
      <dgm:t>
        <a:bodyPr/>
        <a:lstStyle/>
        <a:p>
          <a:endParaRPr kumimoji="1" lang="ja-JP" altLang="en-US"/>
        </a:p>
      </dgm:t>
    </dgm:pt>
    <dgm:pt modelId="{374D2BD1-D9F9-4BFC-BB35-D794B17F1ECB}" type="sibTrans" cxnId="{23636F32-4B7E-404E-B24C-A15C8CEBFCEB}">
      <dgm:prSet/>
      <dgm:spPr/>
      <dgm:t>
        <a:bodyPr/>
        <a:lstStyle/>
        <a:p>
          <a:endParaRPr kumimoji="1" lang="ja-JP" altLang="en-US"/>
        </a:p>
      </dgm:t>
    </dgm:pt>
    <dgm:pt modelId="{CC586DF7-3C05-4023-BB46-3E061988CB03}">
      <dgm:prSet phldrT="[テキスト]"/>
      <dgm:spPr/>
      <dgm:t>
        <a:bodyPr/>
        <a:lstStyle/>
        <a:p>
          <a:r>
            <a:rPr kumimoji="1" lang="ja-JP" altLang="en-US" dirty="0"/>
            <a:t>ターゲットユーザ：デザインの前提</a:t>
          </a:r>
        </a:p>
      </dgm:t>
    </dgm:pt>
    <dgm:pt modelId="{3CED3036-3DC4-40B8-BE01-3C6D7A8F7A4A}" type="parTrans" cxnId="{2F049068-BB20-4D95-B234-9FE632EFE20B}">
      <dgm:prSet/>
      <dgm:spPr/>
      <dgm:t>
        <a:bodyPr/>
        <a:lstStyle/>
        <a:p>
          <a:endParaRPr kumimoji="1" lang="ja-JP" altLang="en-US"/>
        </a:p>
      </dgm:t>
    </dgm:pt>
    <dgm:pt modelId="{1A12646B-8C32-4032-AD01-1BD14266FB83}" type="sibTrans" cxnId="{2F049068-BB20-4D95-B234-9FE632EFE20B}">
      <dgm:prSet/>
      <dgm:spPr/>
      <dgm:t>
        <a:bodyPr/>
        <a:lstStyle/>
        <a:p>
          <a:endParaRPr kumimoji="1" lang="ja-JP" altLang="en-US"/>
        </a:p>
      </dgm:t>
    </dgm:pt>
    <dgm:pt modelId="{B7697549-2FE8-484C-96C3-D7E9BA5D3287}" type="pres">
      <dgm:prSet presAssocID="{AA962A8F-3BF8-407B-8F3E-66E5B534BC20}" presName="composite" presStyleCnt="0">
        <dgm:presLayoutVars>
          <dgm:chMax val="5"/>
          <dgm:dir/>
          <dgm:resizeHandles val="exact"/>
        </dgm:presLayoutVars>
      </dgm:prSet>
      <dgm:spPr/>
    </dgm:pt>
    <dgm:pt modelId="{E0280836-3C80-4621-8CDB-BB2C041A951A}" type="pres">
      <dgm:prSet presAssocID="{899E660A-1BC9-448C-989B-74802FDD666A}" presName="circle1" presStyleLbl="lnNode1" presStyleIdx="0" presStyleCnt="3"/>
      <dgm:spPr/>
    </dgm:pt>
    <dgm:pt modelId="{D6B1AC5D-49FC-4EE7-BC8B-504DE40EA125}" type="pres">
      <dgm:prSet presAssocID="{899E660A-1BC9-448C-989B-74802FDD666A}" presName="text1" presStyleLbl="revTx" presStyleIdx="0" presStyleCnt="3">
        <dgm:presLayoutVars>
          <dgm:bulletEnabled val="1"/>
        </dgm:presLayoutVars>
      </dgm:prSet>
      <dgm:spPr/>
    </dgm:pt>
    <dgm:pt modelId="{552C2592-B6BE-4B1B-820E-2B020CB72F0D}" type="pres">
      <dgm:prSet presAssocID="{899E660A-1BC9-448C-989B-74802FDD666A}" presName="line1" presStyleLbl="callout" presStyleIdx="0" presStyleCnt="6"/>
      <dgm:spPr/>
    </dgm:pt>
    <dgm:pt modelId="{072B0A6D-71FE-4C97-9FC6-FEA515EB1D15}" type="pres">
      <dgm:prSet presAssocID="{899E660A-1BC9-448C-989B-74802FDD666A}" presName="d1" presStyleLbl="callout" presStyleIdx="1" presStyleCnt="6"/>
      <dgm:spPr/>
    </dgm:pt>
    <dgm:pt modelId="{C4C8FC91-292E-4D84-B741-AF85D234C539}" type="pres">
      <dgm:prSet presAssocID="{8F5F3184-D8E8-48AC-A13E-F219A00387A9}" presName="circle2" presStyleLbl="lnNode1" presStyleIdx="1" presStyleCnt="3"/>
      <dgm:spPr/>
    </dgm:pt>
    <dgm:pt modelId="{0187D489-E538-4EE9-B4AE-431E7BFE130D}" type="pres">
      <dgm:prSet presAssocID="{8F5F3184-D8E8-48AC-A13E-F219A00387A9}" presName="text2" presStyleLbl="revTx" presStyleIdx="1" presStyleCnt="3">
        <dgm:presLayoutVars>
          <dgm:bulletEnabled val="1"/>
        </dgm:presLayoutVars>
      </dgm:prSet>
      <dgm:spPr/>
    </dgm:pt>
    <dgm:pt modelId="{93B6EC85-49CA-4772-997D-AC41455AED78}" type="pres">
      <dgm:prSet presAssocID="{8F5F3184-D8E8-48AC-A13E-F219A00387A9}" presName="line2" presStyleLbl="callout" presStyleIdx="2" presStyleCnt="6"/>
      <dgm:spPr/>
    </dgm:pt>
    <dgm:pt modelId="{1817DAEA-BCD9-4E59-9A51-460922620789}" type="pres">
      <dgm:prSet presAssocID="{8F5F3184-D8E8-48AC-A13E-F219A00387A9}" presName="d2" presStyleLbl="callout" presStyleIdx="3" presStyleCnt="6"/>
      <dgm:spPr/>
    </dgm:pt>
    <dgm:pt modelId="{33F1CEFE-5AD5-4DB5-B4BF-D575DB4DA5DB}" type="pres">
      <dgm:prSet presAssocID="{CC586DF7-3C05-4023-BB46-3E061988CB03}" presName="circle3" presStyleLbl="lnNode1" presStyleIdx="2" presStyleCnt="3"/>
      <dgm:spPr/>
    </dgm:pt>
    <dgm:pt modelId="{AB51466B-6B2E-4A46-BD06-465FD761AC9C}" type="pres">
      <dgm:prSet presAssocID="{CC586DF7-3C05-4023-BB46-3E061988CB03}" presName="text3" presStyleLbl="revTx" presStyleIdx="2" presStyleCnt="3">
        <dgm:presLayoutVars>
          <dgm:bulletEnabled val="1"/>
        </dgm:presLayoutVars>
      </dgm:prSet>
      <dgm:spPr/>
    </dgm:pt>
    <dgm:pt modelId="{C42F9A88-AC8E-44CF-ADE3-EFF99FB6CC93}" type="pres">
      <dgm:prSet presAssocID="{CC586DF7-3C05-4023-BB46-3E061988CB03}" presName="line3" presStyleLbl="callout" presStyleIdx="4" presStyleCnt="6"/>
      <dgm:spPr/>
    </dgm:pt>
    <dgm:pt modelId="{7541618B-823A-4834-AEBD-0603402D1105}" type="pres">
      <dgm:prSet presAssocID="{CC586DF7-3C05-4023-BB46-3E061988CB03}" presName="d3" presStyleLbl="callout" presStyleIdx="5" presStyleCnt="6"/>
      <dgm:spPr/>
    </dgm:pt>
  </dgm:ptLst>
  <dgm:cxnLst>
    <dgm:cxn modelId="{1988471B-F300-419A-98D8-DC5176C162C2}" type="presOf" srcId="{AA962A8F-3BF8-407B-8F3E-66E5B534BC20}" destId="{B7697549-2FE8-484C-96C3-D7E9BA5D3287}" srcOrd="0" destOrd="0" presId="urn:microsoft.com/office/officeart/2005/8/layout/target1"/>
    <dgm:cxn modelId="{23636F32-4B7E-404E-B24C-A15C8CEBFCEB}" srcId="{AA962A8F-3BF8-407B-8F3E-66E5B534BC20}" destId="{8F5F3184-D8E8-48AC-A13E-F219A00387A9}" srcOrd="1" destOrd="0" parTransId="{1FAD0310-1260-4F7C-B176-43C9EBE1CF14}" sibTransId="{374D2BD1-D9F9-4BFC-BB35-D794B17F1ECB}"/>
    <dgm:cxn modelId="{76BE6C34-9D81-47EB-9686-5A9CEA5DAF89}" type="presOf" srcId="{8F5F3184-D8E8-48AC-A13E-F219A00387A9}" destId="{0187D489-E538-4EE9-B4AE-431E7BFE130D}" srcOrd="0" destOrd="0" presId="urn:microsoft.com/office/officeart/2005/8/layout/target1"/>
    <dgm:cxn modelId="{2F049068-BB20-4D95-B234-9FE632EFE20B}" srcId="{AA962A8F-3BF8-407B-8F3E-66E5B534BC20}" destId="{CC586DF7-3C05-4023-BB46-3E061988CB03}" srcOrd="2" destOrd="0" parTransId="{3CED3036-3DC4-40B8-BE01-3C6D7A8F7A4A}" sibTransId="{1A12646B-8C32-4032-AD01-1BD14266FB83}"/>
    <dgm:cxn modelId="{64E90DE1-F650-4573-A164-E6DE7D495549}" srcId="{AA962A8F-3BF8-407B-8F3E-66E5B534BC20}" destId="{899E660A-1BC9-448C-989B-74802FDD666A}" srcOrd="0" destOrd="0" parTransId="{37F12D79-401A-4A97-9B6A-B2DDF82176B3}" sibTransId="{F54403E6-1547-48D5-8749-FB1C102C8052}"/>
    <dgm:cxn modelId="{BB2AB4F3-AF19-467E-945E-D9DF611FDF8A}" type="presOf" srcId="{CC586DF7-3C05-4023-BB46-3E061988CB03}" destId="{AB51466B-6B2E-4A46-BD06-465FD761AC9C}" srcOrd="0" destOrd="0" presId="urn:microsoft.com/office/officeart/2005/8/layout/target1"/>
    <dgm:cxn modelId="{2804E8FB-3F54-4A1C-A40A-AEC43B8EE34F}" type="presOf" srcId="{899E660A-1BC9-448C-989B-74802FDD666A}" destId="{D6B1AC5D-49FC-4EE7-BC8B-504DE40EA125}" srcOrd="0" destOrd="0" presId="urn:microsoft.com/office/officeart/2005/8/layout/target1"/>
    <dgm:cxn modelId="{81ABD265-0718-48CB-ACC0-CEC384A5E9F0}" type="presParOf" srcId="{B7697549-2FE8-484C-96C3-D7E9BA5D3287}" destId="{E0280836-3C80-4621-8CDB-BB2C041A951A}" srcOrd="0" destOrd="0" presId="urn:microsoft.com/office/officeart/2005/8/layout/target1"/>
    <dgm:cxn modelId="{6BC4FFA5-DCD5-4763-A4E9-A57C8CF081A0}" type="presParOf" srcId="{B7697549-2FE8-484C-96C3-D7E9BA5D3287}" destId="{D6B1AC5D-49FC-4EE7-BC8B-504DE40EA125}" srcOrd="1" destOrd="0" presId="urn:microsoft.com/office/officeart/2005/8/layout/target1"/>
    <dgm:cxn modelId="{4EC707C7-DA60-406E-84C4-9D9A35471A92}" type="presParOf" srcId="{B7697549-2FE8-484C-96C3-D7E9BA5D3287}" destId="{552C2592-B6BE-4B1B-820E-2B020CB72F0D}" srcOrd="2" destOrd="0" presId="urn:microsoft.com/office/officeart/2005/8/layout/target1"/>
    <dgm:cxn modelId="{B00E0548-7EBA-457E-8C65-79D8DD1A8D09}" type="presParOf" srcId="{B7697549-2FE8-484C-96C3-D7E9BA5D3287}" destId="{072B0A6D-71FE-4C97-9FC6-FEA515EB1D15}" srcOrd="3" destOrd="0" presId="urn:microsoft.com/office/officeart/2005/8/layout/target1"/>
    <dgm:cxn modelId="{485B98B1-CA62-487F-8A86-BF1311CC8F1B}" type="presParOf" srcId="{B7697549-2FE8-484C-96C3-D7E9BA5D3287}" destId="{C4C8FC91-292E-4D84-B741-AF85D234C539}" srcOrd="4" destOrd="0" presId="urn:microsoft.com/office/officeart/2005/8/layout/target1"/>
    <dgm:cxn modelId="{F4D2CEE5-D495-4349-BC99-82801032E450}" type="presParOf" srcId="{B7697549-2FE8-484C-96C3-D7E9BA5D3287}" destId="{0187D489-E538-4EE9-B4AE-431E7BFE130D}" srcOrd="5" destOrd="0" presId="urn:microsoft.com/office/officeart/2005/8/layout/target1"/>
    <dgm:cxn modelId="{F86B4E3E-92E0-4B69-8B26-86EADF1CB39B}" type="presParOf" srcId="{B7697549-2FE8-484C-96C3-D7E9BA5D3287}" destId="{93B6EC85-49CA-4772-997D-AC41455AED78}" srcOrd="6" destOrd="0" presId="urn:microsoft.com/office/officeart/2005/8/layout/target1"/>
    <dgm:cxn modelId="{67CE181C-FC4D-492F-9CD9-57DFF80B878D}" type="presParOf" srcId="{B7697549-2FE8-484C-96C3-D7E9BA5D3287}" destId="{1817DAEA-BCD9-4E59-9A51-460922620789}" srcOrd="7" destOrd="0" presId="urn:microsoft.com/office/officeart/2005/8/layout/target1"/>
    <dgm:cxn modelId="{A96C0AF2-BF90-48F8-9807-FDBFFEBD7DD7}" type="presParOf" srcId="{B7697549-2FE8-484C-96C3-D7E9BA5D3287}" destId="{33F1CEFE-5AD5-4DB5-B4BF-D575DB4DA5DB}" srcOrd="8" destOrd="0" presId="urn:microsoft.com/office/officeart/2005/8/layout/target1"/>
    <dgm:cxn modelId="{C52E8EF7-836E-4E0F-8C07-4F0841547EBE}" type="presParOf" srcId="{B7697549-2FE8-484C-96C3-D7E9BA5D3287}" destId="{AB51466B-6B2E-4A46-BD06-465FD761AC9C}" srcOrd="9" destOrd="0" presId="urn:microsoft.com/office/officeart/2005/8/layout/target1"/>
    <dgm:cxn modelId="{B4208CCE-2D59-40FE-9A2E-703161E43E29}" type="presParOf" srcId="{B7697549-2FE8-484C-96C3-D7E9BA5D3287}" destId="{C42F9A88-AC8E-44CF-ADE3-EFF99FB6CC93}" srcOrd="10" destOrd="0" presId="urn:microsoft.com/office/officeart/2005/8/layout/target1"/>
    <dgm:cxn modelId="{7DC5A2D7-46C5-4326-8B0B-0EFAC69FE673}" type="presParOf" srcId="{B7697549-2FE8-484C-96C3-D7E9BA5D3287}" destId="{7541618B-823A-4834-AEBD-0603402D1105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07871A5-A0F8-44E2-BF09-52487E2589F0}" type="doc">
      <dgm:prSet loTypeId="urn:microsoft.com/office/officeart/2005/8/layout/funnel1" loCatId="relationship" qsTypeId="urn:microsoft.com/office/officeart/2005/8/quickstyle/simple5" qsCatId="simple" csTypeId="urn:microsoft.com/office/officeart/2005/8/colors/colorful5" csCatId="colorful" phldr="1"/>
      <dgm:spPr/>
    </dgm:pt>
    <dgm:pt modelId="{C822CE13-3D85-4FCC-B760-5AE9DE5C0181}">
      <dgm:prSet phldrT="[テキスト]"/>
      <dgm:spPr/>
      <dgm:t>
        <a:bodyPr/>
        <a:lstStyle/>
        <a:p>
          <a:r>
            <a:rPr kumimoji="1" lang="ja-JP" altLang="en-US" dirty="0"/>
            <a:t>課題</a:t>
          </a:r>
        </a:p>
      </dgm:t>
    </dgm:pt>
    <dgm:pt modelId="{01E41054-E50C-4450-BCF3-B5A1E74A6B3E}" type="parTrans" cxnId="{0293AE67-15DD-4C3F-BF4D-19AA99C1828F}">
      <dgm:prSet/>
      <dgm:spPr/>
      <dgm:t>
        <a:bodyPr/>
        <a:lstStyle/>
        <a:p>
          <a:endParaRPr kumimoji="1" lang="ja-JP" altLang="en-US"/>
        </a:p>
      </dgm:t>
    </dgm:pt>
    <dgm:pt modelId="{4531E295-EBD5-41DF-9B96-C0DA2990C504}" type="sibTrans" cxnId="{0293AE67-15DD-4C3F-BF4D-19AA99C1828F}">
      <dgm:prSet/>
      <dgm:spPr/>
      <dgm:t>
        <a:bodyPr/>
        <a:lstStyle/>
        <a:p>
          <a:endParaRPr kumimoji="1" lang="ja-JP" altLang="en-US"/>
        </a:p>
      </dgm:t>
    </dgm:pt>
    <dgm:pt modelId="{866B4E27-3A94-436C-A98F-CD53034BF767}">
      <dgm:prSet phldrT="[テキスト]"/>
      <dgm:spPr/>
      <dgm:t>
        <a:bodyPr/>
        <a:lstStyle/>
        <a:p>
          <a:r>
            <a:rPr kumimoji="1" lang="ja-JP" altLang="en-US" dirty="0"/>
            <a:t>代替策</a:t>
          </a:r>
        </a:p>
      </dgm:t>
    </dgm:pt>
    <dgm:pt modelId="{DD439698-B3E1-4BAC-8ABA-B09323B1337F}" type="parTrans" cxnId="{BB184DC9-7012-48E4-BC80-ACD41C412C72}">
      <dgm:prSet/>
      <dgm:spPr/>
      <dgm:t>
        <a:bodyPr/>
        <a:lstStyle/>
        <a:p>
          <a:endParaRPr kumimoji="1" lang="ja-JP" altLang="en-US"/>
        </a:p>
      </dgm:t>
    </dgm:pt>
    <dgm:pt modelId="{6BB771CB-E927-4FDE-9864-CE68B8EFC0A4}" type="sibTrans" cxnId="{BB184DC9-7012-48E4-BC80-ACD41C412C72}">
      <dgm:prSet/>
      <dgm:spPr/>
      <dgm:t>
        <a:bodyPr/>
        <a:lstStyle/>
        <a:p>
          <a:endParaRPr kumimoji="1" lang="ja-JP" altLang="en-US"/>
        </a:p>
      </dgm:t>
    </dgm:pt>
    <dgm:pt modelId="{FC6F763F-8D1F-4E3B-935D-8EFE221F0037}">
      <dgm:prSet phldrT="[テキスト]"/>
      <dgm:spPr/>
      <dgm:t>
        <a:bodyPr/>
        <a:lstStyle/>
        <a:p>
          <a:r>
            <a:rPr kumimoji="1" lang="ja-JP" altLang="en-US" b="1" dirty="0"/>
            <a:t>新しい解決策？</a:t>
          </a:r>
        </a:p>
      </dgm:t>
    </dgm:pt>
    <dgm:pt modelId="{322D66E3-7BC5-49D5-B423-E6223435B30F}" type="parTrans" cxnId="{38F0E5F4-C6E3-477B-BAA0-2707629CB4DC}">
      <dgm:prSet/>
      <dgm:spPr/>
      <dgm:t>
        <a:bodyPr/>
        <a:lstStyle/>
        <a:p>
          <a:endParaRPr kumimoji="1" lang="ja-JP" altLang="en-US"/>
        </a:p>
      </dgm:t>
    </dgm:pt>
    <dgm:pt modelId="{A6452CFD-DF73-434A-B4D1-AB22D79C02B6}" type="sibTrans" cxnId="{38F0E5F4-C6E3-477B-BAA0-2707629CB4DC}">
      <dgm:prSet/>
      <dgm:spPr/>
      <dgm:t>
        <a:bodyPr/>
        <a:lstStyle/>
        <a:p>
          <a:endParaRPr kumimoji="1" lang="ja-JP" altLang="en-US"/>
        </a:p>
      </dgm:t>
    </dgm:pt>
    <dgm:pt modelId="{049A425F-4D8F-4577-B381-3319FF5E2C35}">
      <dgm:prSet phldrT="[テキスト]"/>
      <dgm:spPr/>
      <dgm:t>
        <a:bodyPr/>
        <a:lstStyle/>
        <a:p>
          <a:r>
            <a:rPr kumimoji="1" lang="ja-JP" altLang="en-US" dirty="0"/>
            <a:t>顧客層</a:t>
          </a:r>
        </a:p>
      </dgm:t>
    </dgm:pt>
    <dgm:pt modelId="{7EE47C42-9B0C-4566-94D7-41E927039186}" type="parTrans" cxnId="{7B4153D4-64FC-4241-A40A-1BBF49DF3FA8}">
      <dgm:prSet/>
      <dgm:spPr/>
      <dgm:t>
        <a:bodyPr/>
        <a:lstStyle/>
        <a:p>
          <a:endParaRPr kumimoji="1" lang="ja-JP" altLang="en-US"/>
        </a:p>
      </dgm:t>
    </dgm:pt>
    <dgm:pt modelId="{FA917E64-ABD9-4391-8F79-DA6B307FD40A}" type="sibTrans" cxnId="{7B4153D4-64FC-4241-A40A-1BBF49DF3FA8}">
      <dgm:prSet/>
      <dgm:spPr/>
      <dgm:t>
        <a:bodyPr/>
        <a:lstStyle/>
        <a:p>
          <a:endParaRPr kumimoji="1" lang="ja-JP" altLang="en-US"/>
        </a:p>
      </dgm:t>
    </dgm:pt>
    <dgm:pt modelId="{F8FFC6EE-6F0C-46D4-8ACF-13C290146A25}" type="pres">
      <dgm:prSet presAssocID="{007871A5-A0F8-44E2-BF09-52487E2589F0}" presName="Name0" presStyleCnt="0">
        <dgm:presLayoutVars>
          <dgm:chMax val="4"/>
          <dgm:resizeHandles val="exact"/>
        </dgm:presLayoutVars>
      </dgm:prSet>
      <dgm:spPr/>
    </dgm:pt>
    <dgm:pt modelId="{9A7661ED-8689-4C22-9B14-FE4EC9C35AFB}" type="pres">
      <dgm:prSet presAssocID="{007871A5-A0F8-44E2-BF09-52487E2589F0}" presName="ellipse" presStyleLbl="trBgShp" presStyleIdx="0" presStyleCnt="1" custLinFactNeighborX="155" custLinFactNeighborY="4549"/>
      <dgm:spPr/>
    </dgm:pt>
    <dgm:pt modelId="{97D8E04F-5AA1-4064-8000-7F1DA74619AB}" type="pres">
      <dgm:prSet presAssocID="{007871A5-A0F8-44E2-BF09-52487E2589F0}" presName="arrow1" presStyleLbl="fgShp" presStyleIdx="0" presStyleCnt="1"/>
      <dgm:spPr/>
    </dgm:pt>
    <dgm:pt modelId="{3DD3688D-F58D-40B2-9D46-8390EA9006BB}" type="pres">
      <dgm:prSet presAssocID="{007871A5-A0F8-44E2-BF09-52487E2589F0}" presName="rectangle" presStyleLbl="revTx" presStyleIdx="0" presStyleCnt="1">
        <dgm:presLayoutVars>
          <dgm:bulletEnabled val="1"/>
        </dgm:presLayoutVars>
      </dgm:prSet>
      <dgm:spPr/>
    </dgm:pt>
    <dgm:pt modelId="{DCBF85A9-9FC8-4716-AFCD-5F4EFD6EA8B4}" type="pres">
      <dgm:prSet presAssocID="{049A425F-4D8F-4577-B381-3319FF5E2C35}" presName="item1" presStyleLbl="node1" presStyleIdx="0" presStyleCnt="3">
        <dgm:presLayoutVars>
          <dgm:bulletEnabled val="1"/>
        </dgm:presLayoutVars>
      </dgm:prSet>
      <dgm:spPr/>
    </dgm:pt>
    <dgm:pt modelId="{BBA966B3-E854-4D3A-874A-879415249FA7}" type="pres">
      <dgm:prSet presAssocID="{866B4E27-3A94-436C-A98F-CD53034BF767}" presName="item2" presStyleLbl="node1" presStyleIdx="1" presStyleCnt="3">
        <dgm:presLayoutVars>
          <dgm:bulletEnabled val="1"/>
        </dgm:presLayoutVars>
      </dgm:prSet>
      <dgm:spPr/>
    </dgm:pt>
    <dgm:pt modelId="{913F72E8-D85A-4E2B-922D-942BF2250823}" type="pres">
      <dgm:prSet presAssocID="{FC6F763F-8D1F-4E3B-935D-8EFE221F0037}" presName="item3" presStyleLbl="node1" presStyleIdx="2" presStyleCnt="3">
        <dgm:presLayoutVars>
          <dgm:bulletEnabled val="1"/>
        </dgm:presLayoutVars>
      </dgm:prSet>
      <dgm:spPr/>
    </dgm:pt>
    <dgm:pt modelId="{EE7F6EEA-1DD3-4A93-A505-7ABF84D9FFEF}" type="pres">
      <dgm:prSet presAssocID="{007871A5-A0F8-44E2-BF09-52487E2589F0}" presName="funnel" presStyleLbl="trAlignAcc1" presStyleIdx="0" presStyleCnt="1"/>
      <dgm:spPr/>
    </dgm:pt>
  </dgm:ptLst>
  <dgm:cxnLst>
    <dgm:cxn modelId="{36A40225-B4E8-4F03-A556-131FDB8BA795}" type="presOf" srcId="{007871A5-A0F8-44E2-BF09-52487E2589F0}" destId="{F8FFC6EE-6F0C-46D4-8ACF-13C290146A25}" srcOrd="0" destOrd="0" presId="urn:microsoft.com/office/officeart/2005/8/layout/funnel1"/>
    <dgm:cxn modelId="{BD8DC33C-BC9F-4D99-AE43-DD1CA50BD6A9}" type="presOf" srcId="{866B4E27-3A94-436C-A98F-CD53034BF767}" destId="{DCBF85A9-9FC8-4716-AFCD-5F4EFD6EA8B4}" srcOrd="0" destOrd="0" presId="urn:microsoft.com/office/officeart/2005/8/layout/funnel1"/>
    <dgm:cxn modelId="{0293AE67-15DD-4C3F-BF4D-19AA99C1828F}" srcId="{007871A5-A0F8-44E2-BF09-52487E2589F0}" destId="{C822CE13-3D85-4FCC-B760-5AE9DE5C0181}" srcOrd="0" destOrd="0" parTransId="{01E41054-E50C-4450-BCF3-B5A1E74A6B3E}" sibTransId="{4531E295-EBD5-41DF-9B96-C0DA2990C504}"/>
    <dgm:cxn modelId="{228FC093-2F02-42BA-9458-6B6059301497}" type="presOf" srcId="{049A425F-4D8F-4577-B381-3319FF5E2C35}" destId="{BBA966B3-E854-4D3A-874A-879415249FA7}" srcOrd="0" destOrd="0" presId="urn:microsoft.com/office/officeart/2005/8/layout/funnel1"/>
    <dgm:cxn modelId="{70AD64A8-CFFA-4A67-BD81-552AA6014CAD}" type="presOf" srcId="{C822CE13-3D85-4FCC-B760-5AE9DE5C0181}" destId="{913F72E8-D85A-4E2B-922D-942BF2250823}" srcOrd="0" destOrd="0" presId="urn:microsoft.com/office/officeart/2005/8/layout/funnel1"/>
    <dgm:cxn modelId="{BB184DC9-7012-48E4-BC80-ACD41C412C72}" srcId="{007871A5-A0F8-44E2-BF09-52487E2589F0}" destId="{866B4E27-3A94-436C-A98F-CD53034BF767}" srcOrd="2" destOrd="0" parTransId="{DD439698-B3E1-4BAC-8ABA-B09323B1337F}" sibTransId="{6BB771CB-E927-4FDE-9864-CE68B8EFC0A4}"/>
    <dgm:cxn modelId="{7B4153D4-64FC-4241-A40A-1BBF49DF3FA8}" srcId="{007871A5-A0F8-44E2-BF09-52487E2589F0}" destId="{049A425F-4D8F-4577-B381-3319FF5E2C35}" srcOrd="1" destOrd="0" parTransId="{7EE47C42-9B0C-4566-94D7-41E927039186}" sibTransId="{FA917E64-ABD9-4391-8F79-DA6B307FD40A}"/>
    <dgm:cxn modelId="{38F0E5F4-C6E3-477B-BAA0-2707629CB4DC}" srcId="{007871A5-A0F8-44E2-BF09-52487E2589F0}" destId="{FC6F763F-8D1F-4E3B-935D-8EFE221F0037}" srcOrd="3" destOrd="0" parTransId="{322D66E3-7BC5-49D5-B423-E6223435B30F}" sibTransId="{A6452CFD-DF73-434A-B4D1-AB22D79C02B6}"/>
    <dgm:cxn modelId="{267752F7-B2F0-4912-9F00-99FAA238D51D}" type="presOf" srcId="{FC6F763F-8D1F-4E3B-935D-8EFE221F0037}" destId="{3DD3688D-F58D-40B2-9D46-8390EA9006BB}" srcOrd="0" destOrd="0" presId="urn:microsoft.com/office/officeart/2005/8/layout/funnel1"/>
    <dgm:cxn modelId="{4626C2F0-503B-4EF9-8C34-A596D62BB6C9}" type="presParOf" srcId="{F8FFC6EE-6F0C-46D4-8ACF-13C290146A25}" destId="{9A7661ED-8689-4C22-9B14-FE4EC9C35AFB}" srcOrd="0" destOrd="0" presId="urn:microsoft.com/office/officeart/2005/8/layout/funnel1"/>
    <dgm:cxn modelId="{4A92D315-76A9-40C8-B3C1-BD0B65DAA329}" type="presParOf" srcId="{F8FFC6EE-6F0C-46D4-8ACF-13C290146A25}" destId="{97D8E04F-5AA1-4064-8000-7F1DA74619AB}" srcOrd="1" destOrd="0" presId="urn:microsoft.com/office/officeart/2005/8/layout/funnel1"/>
    <dgm:cxn modelId="{6AE6D93B-88CB-409B-9F7A-0751B7998088}" type="presParOf" srcId="{F8FFC6EE-6F0C-46D4-8ACF-13C290146A25}" destId="{3DD3688D-F58D-40B2-9D46-8390EA9006BB}" srcOrd="2" destOrd="0" presId="urn:microsoft.com/office/officeart/2005/8/layout/funnel1"/>
    <dgm:cxn modelId="{6BF1CCFC-446D-41F3-99E4-03FE6288D829}" type="presParOf" srcId="{F8FFC6EE-6F0C-46D4-8ACF-13C290146A25}" destId="{DCBF85A9-9FC8-4716-AFCD-5F4EFD6EA8B4}" srcOrd="3" destOrd="0" presId="urn:microsoft.com/office/officeart/2005/8/layout/funnel1"/>
    <dgm:cxn modelId="{B64AD0FB-52B6-41AB-BFBF-0F438541F977}" type="presParOf" srcId="{F8FFC6EE-6F0C-46D4-8ACF-13C290146A25}" destId="{BBA966B3-E854-4D3A-874A-879415249FA7}" srcOrd="4" destOrd="0" presId="urn:microsoft.com/office/officeart/2005/8/layout/funnel1"/>
    <dgm:cxn modelId="{7D65ED55-C9B1-4FA8-BD39-F379150BFD5B}" type="presParOf" srcId="{F8FFC6EE-6F0C-46D4-8ACF-13C290146A25}" destId="{913F72E8-D85A-4E2B-922D-942BF2250823}" srcOrd="5" destOrd="0" presId="urn:microsoft.com/office/officeart/2005/8/layout/funnel1"/>
    <dgm:cxn modelId="{8F8C7E87-890B-4A03-BB5C-9B7F04DE1748}" type="presParOf" srcId="{F8FFC6EE-6F0C-46D4-8ACF-13C290146A25}" destId="{EE7F6EEA-1DD3-4A93-A505-7ABF84D9FFE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62E46B0-24D3-4698-8672-B0F2B1358816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08928C15-D12C-44DE-BF58-1CED439520A8}">
      <dgm:prSet/>
      <dgm:spPr/>
      <dgm:t>
        <a:bodyPr/>
        <a:lstStyle/>
        <a:p>
          <a:r>
            <a:rPr kumimoji="1" lang="ja-JP" dirty="0"/>
            <a:t>具体的な人物像と関連ストーリーを書く</a:t>
          </a:r>
          <a:endParaRPr lang="ja-JP" dirty="0"/>
        </a:p>
      </dgm:t>
    </dgm:pt>
    <dgm:pt modelId="{A5652C7C-F5E1-46E2-BF02-B66172C06257}" type="parTrans" cxnId="{6D69FE4A-0CF2-4477-AAF5-9E470C30EC9E}">
      <dgm:prSet/>
      <dgm:spPr/>
      <dgm:t>
        <a:bodyPr/>
        <a:lstStyle/>
        <a:p>
          <a:endParaRPr kumimoji="1" lang="ja-JP" altLang="en-US"/>
        </a:p>
      </dgm:t>
    </dgm:pt>
    <dgm:pt modelId="{151B6D5D-2406-4F89-9E8F-4F6A6B34469A}" type="sibTrans" cxnId="{6D69FE4A-0CF2-4477-AAF5-9E470C30EC9E}">
      <dgm:prSet/>
      <dgm:spPr/>
      <dgm:t>
        <a:bodyPr/>
        <a:lstStyle/>
        <a:p>
          <a:endParaRPr kumimoji="1" lang="ja-JP" altLang="en-US"/>
        </a:p>
      </dgm:t>
    </dgm:pt>
    <dgm:pt modelId="{FA19021B-0301-40F1-92E9-C9167E7B56FF}">
      <dgm:prSet/>
      <dgm:spPr/>
      <dgm:t>
        <a:bodyPr/>
        <a:lstStyle/>
        <a:p>
          <a:r>
            <a:rPr kumimoji="1" lang="ja-JP" dirty="0"/>
            <a:t>人物に感情移入</a:t>
          </a:r>
          <a:r>
            <a:rPr kumimoji="1" lang="ja-JP" altLang="en-US" dirty="0"/>
            <a:t>し</a:t>
          </a:r>
          <a:r>
            <a:rPr kumimoji="1" lang="ja-JP" dirty="0"/>
            <a:t>、疑似的な生活体験となる</a:t>
          </a:r>
          <a:endParaRPr lang="ja-JP" dirty="0"/>
        </a:p>
      </dgm:t>
    </dgm:pt>
    <dgm:pt modelId="{0C93FE06-C0FC-45C9-8F93-19A2638043C0}" type="parTrans" cxnId="{73E286B0-2D08-45CB-AE27-80D405EA3394}">
      <dgm:prSet/>
      <dgm:spPr/>
      <dgm:t>
        <a:bodyPr/>
        <a:lstStyle/>
        <a:p>
          <a:endParaRPr kumimoji="1" lang="ja-JP" altLang="en-US"/>
        </a:p>
      </dgm:t>
    </dgm:pt>
    <dgm:pt modelId="{A57CC21D-B8B1-4031-890F-841CC57CF4E7}" type="sibTrans" cxnId="{73E286B0-2D08-45CB-AE27-80D405EA3394}">
      <dgm:prSet/>
      <dgm:spPr/>
      <dgm:t>
        <a:bodyPr/>
        <a:lstStyle/>
        <a:p>
          <a:endParaRPr kumimoji="1" lang="ja-JP" altLang="en-US"/>
        </a:p>
      </dgm:t>
    </dgm:pt>
    <dgm:pt modelId="{B45BF99F-7FF3-49FF-B872-C044A4F9C662}">
      <dgm:prSet/>
      <dgm:spPr/>
      <dgm:t>
        <a:bodyPr/>
        <a:lstStyle/>
        <a:p>
          <a:r>
            <a:rPr kumimoji="1" lang="ja-JP" b="1" dirty="0"/>
            <a:t>エピソード</a:t>
          </a:r>
          <a:r>
            <a:rPr kumimoji="1" lang="ja-JP" altLang="en-US" b="1" dirty="0"/>
            <a:t>として</a:t>
          </a:r>
          <a:r>
            <a:rPr kumimoji="1" lang="ja-JP" b="1" dirty="0"/>
            <a:t>記憶</a:t>
          </a:r>
          <a:r>
            <a:rPr kumimoji="1" lang="ja-JP" altLang="en-US" b="1" dirty="0"/>
            <a:t>に残りやすい</a:t>
          </a:r>
          <a:endParaRPr lang="ja-JP" b="1" dirty="0"/>
        </a:p>
      </dgm:t>
    </dgm:pt>
    <dgm:pt modelId="{7EBD5BDD-8160-4FE3-BFD9-8DDB64B6E9EA}" type="parTrans" cxnId="{7140903B-5B9A-43B4-A3DB-E81708AC1EA5}">
      <dgm:prSet/>
      <dgm:spPr/>
      <dgm:t>
        <a:bodyPr/>
        <a:lstStyle/>
        <a:p>
          <a:endParaRPr kumimoji="1" lang="ja-JP" altLang="en-US"/>
        </a:p>
      </dgm:t>
    </dgm:pt>
    <dgm:pt modelId="{D6B9DE79-31E6-4B84-A991-CA4009A61ECA}" type="sibTrans" cxnId="{7140903B-5B9A-43B4-A3DB-E81708AC1EA5}">
      <dgm:prSet/>
      <dgm:spPr/>
      <dgm:t>
        <a:bodyPr/>
        <a:lstStyle/>
        <a:p>
          <a:endParaRPr kumimoji="1" lang="ja-JP" altLang="en-US"/>
        </a:p>
      </dgm:t>
    </dgm:pt>
    <dgm:pt modelId="{E3D32208-5F48-4AF6-A92F-E2C561657459}" type="pres">
      <dgm:prSet presAssocID="{C62E46B0-24D3-4698-8672-B0F2B1358816}" presName="outerComposite" presStyleCnt="0">
        <dgm:presLayoutVars>
          <dgm:chMax val="5"/>
          <dgm:dir/>
          <dgm:resizeHandles val="exact"/>
        </dgm:presLayoutVars>
      </dgm:prSet>
      <dgm:spPr/>
    </dgm:pt>
    <dgm:pt modelId="{B040A8F5-3590-435E-884D-702CB0DDFC6F}" type="pres">
      <dgm:prSet presAssocID="{C62E46B0-24D3-4698-8672-B0F2B1358816}" presName="dummyMaxCanvas" presStyleCnt="0">
        <dgm:presLayoutVars/>
      </dgm:prSet>
      <dgm:spPr/>
    </dgm:pt>
    <dgm:pt modelId="{78135F2F-9BB3-4B9D-8694-D2C4739D3337}" type="pres">
      <dgm:prSet presAssocID="{C62E46B0-24D3-4698-8672-B0F2B1358816}" presName="ThreeNodes_1" presStyleLbl="node1" presStyleIdx="0" presStyleCnt="3">
        <dgm:presLayoutVars>
          <dgm:bulletEnabled val="1"/>
        </dgm:presLayoutVars>
      </dgm:prSet>
      <dgm:spPr/>
    </dgm:pt>
    <dgm:pt modelId="{2ABF1AA5-09B1-4CC5-8AD4-45FC1C406A8E}" type="pres">
      <dgm:prSet presAssocID="{C62E46B0-24D3-4698-8672-B0F2B1358816}" presName="ThreeNodes_2" presStyleLbl="node1" presStyleIdx="1" presStyleCnt="3">
        <dgm:presLayoutVars>
          <dgm:bulletEnabled val="1"/>
        </dgm:presLayoutVars>
      </dgm:prSet>
      <dgm:spPr/>
    </dgm:pt>
    <dgm:pt modelId="{6D3F0165-AF38-4495-A788-2893ECCDD7E3}" type="pres">
      <dgm:prSet presAssocID="{C62E46B0-24D3-4698-8672-B0F2B1358816}" presName="ThreeNodes_3" presStyleLbl="node1" presStyleIdx="2" presStyleCnt="3">
        <dgm:presLayoutVars>
          <dgm:bulletEnabled val="1"/>
        </dgm:presLayoutVars>
      </dgm:prSet>
      <dgm:spPr/>
    </dgm:pt>
    <dgm:pt modelId="{6970DD0F-9035-4727-8029-CF9CE6FB7D01}" type="pres">
      <dgm:prSet presAssocID="{C62E46B0-24D3-4698-8672-B0F2B1358816}" presName="ThreeConn_1-2" presStyleLbl="fgAccFollowNode1" presStyleIdx="0" presStyleCnt="2">
        <dgm:presLayoutVars>
          <dgm:bulletEnabled val="1"/>
        </dgm:presLayoutVars>
      </dgm:prSet>
      <dgm:spPr/>
    </dgm:pt>
    <dgm:pt modelId="{5D32BC6E-A4D9-411D-8ED2-E0DAECBA2F06}" type="pres">
      <dgm:prSet presAssocID="{C62E46B0-24D3-4698-8672-B0F2B1358816}" presName="ThreeConn_2-3" presStyleLbl="fgAccFollowNode1" presStyleIdx="1" presStyleCnt="2">
        <dgm:presLayoutVars>
          <dgm:bulletEnabled val="1"/>
        </dgm:presLayoutVars>
      </dgm:prSet>
      <dgm:spPr/>
    </dgm:pt>
    <dgm:pt modelId="{5EE9640C-0BB7-4227-9848-885D436F6D7D}" type="pres">
      <dgm:prSet presAssocID="{C62E46B0-24D3-4698-8672-B0F2B1358816}" presName="ThreeNodes_1_text" presStyleLbl="node1" presStyleIdx="2" presStyleCnt="3">
        <dgm:presLayoutVars>
          <dgm:bulletEnabled val="1"/>
        </dgm:presLayoutVars>
      </dgm:prSet>
      <dgm:spPr/>
    </dgm:pt>
    <dgm:pt modelId="{EB3F5A10-B9A7-47E8-9CF2-1342198C6E90}" type="pres">
      <dgm:prSet presAssocID="{C62E46B0-24D3-4698-8672-B0F2B1358816}" presName="ThreeNodes_2_text" presStyleLbl="node1" presStyleIdx="2" presStyleCnt="3">
        <dgm:presLayoutVars>
          <dgm:bulletEnabled val="1"/>
        </dgm:presLayoutVars>
      </dgm:prSet>
      <dgm:spPr/>
    </dgm:pt>
    <dgm:pt modelId="{0A50BD1A-5573-43A6-AE82-F433C3E42B1B}" type="pres">
      <dgm:prSet presAssocID="{C62E46B0-24D3-4698-8672-B0F2B135881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5983A06-2119-47CE-95D4-AF9ABFA03A43}" type="presOf" srcId="{C62E46B0-24D3-4698-8672-B0F2B1358816}" destId="{E3D32208-5F48-4AF6-A92F-E2C561657459}" srcOrd="0" destOrd="0" presId="urn:microsoft.com/office/officeart/2005/8/layout/vProcess5"/>
    <dgm:cxn modelId="{7140903B-5B9A-43B4-A3DB-E81708AC1EA5}" srcId="{C62E46B0-24D3-4698-8672-B0F2B1358816}" destId="{B45BF99F-7FF3-49FF-B872-C044A4F9C662}" srcOrd="2" destOrd="0" parTransId="{7EBD5BDD-8160-4FE3-BFD9-8DDB64B6E9EA}" sibTransId="{D6B9DE79-31E6-4B84-A991-CA4009A61ECA}"/>
    <dgm:cxn modelId="{54BE223E-1DFD-4C48-8007-E72FD6578C71}" type="presOf" srcId="{B45BF99F-7FF3-49FF-B872-C044A4F9C662}" destId="{0A50BD1A-5573-43A6-AE82-F433C3E42B1B}" srcOrd="1" destOrd="0" presId="urn:microsoft.com/office/officeart/2005/8/layout/vProcess5"/>
    <dgm:cxn modelId="{14A97744-8C8E-461C-BF71-A74E5CF7BEFD}" type="presOf" srcId="{FA19021B-0301-40F1-92E9-C9167E7B56FF}" destId="{2ABF1AA5-09B1-4CC5-8AD4-45FC1C406A8E}" srcOrd="0" destOrd="0" presId="urn:microsoft.com/office/officeart/2005/8/layout/vProcess5"/>
    <dgm:cxn modelId="{B0BD6945-5593-45A2-AC97-4D89C02D31CA}" type="presOf" srcId="{151B6D5D-2406-4F89-9E8F-4F6A6B34469A}" destId="{6970DD0F-9035-4727-8029-CF9CE6FB7D01}" srcOrd="0" destOrd="0" presId="urn:microsoft.com/office/officeart/2005/8/layout/vProcess5"/>
    <dgm:cxn modelId="{17580366-0D63-4643-BC6A-1B3B03CDFE60}" type="presOf" srcId="{B45BF99F-7FF3-49FF-B872-C044A4F9C662}" destId="{6D3F0165-AF38-4495-A788-2893ECCDD7E3}" srcOrd="0" destOrd="0" presId="urn:microsoft.com/office/officeart/2005/8/layout/vProcess5"/>
    <dgm:cxn modelId="{6D69FE4A-0CF2-4477-AAF5-9E470C30EC9E}" srcId="{C62E46B0-24D3-4698-8672-B0F2B1358816}" destId="{08928C15-D12C-44DE-BF58-1CED439520A8}" srcOrd="0" destOrd="0" parTransId="{A5652C7C-F5E1-46E2-BF02-B66172C06257}" sibTransId="{151B6D5D-2406-4F89-9E8F-4F6A6B34469A}"/>
    <dgm:cxn modelId="{07A5D678-DF67-4D6B-A6F1-B17FF7460550}" type="presOf" srcId="{08928C15-D12C-44DE-BF58-1CED439520A8}" destId="{5EE9640C-0BB7-4227-9848-885D436F6D7D}" srcOrd="1" destOrd="0" presId="urn:microsoft.com/office/officeart/2005/8/layout/vProcess5"/>
    <dgm:cxn modelId="{86A1B39B-0D58-445C-ADF9-6EFEB9DB04F0}" type="presOf" srcId="{08928C15-D12C-44DE-BF58-1CED439520A8}" destId="{78135F2F-9BB3-4B9D-8694-D2C4739D3337}" srcOrd="0" destOrd="0" presId="urn:microsoft.com/office/officeart/2005/8/layout/vProcess5"/>
    <dgm:cxn modelId="{C543E89B-DB58-4DAB-B520-7AB0A276E0E8}" type="presOf" srcId="{FA19021B-0301-40F1-92E9-C9167E7B56FF}" destId="{EB3F5A10-B9A7-47E8-9CF2-1342198C6E90}" srcOrd="1" destOrd="0" presId="urn:microsoft.com/office/officeart/2005/8/layout/vProcess5"/>
    <dgm:cxn modelId="{73E286B0-2D08-45CB-AE27-80D405EA3394}" srcId="{C62E46B0-24D3-4698-8672-B0F2B1358816}" destId="{FA19021B-0301-40F1-92E9-C9167E7B56FF}" srcOrd="1" destOrd="0" parTransId="{0C93FE06-C0FC-45C9-8F93-19A2638043C0}" sibTransId="{A57CC21D-B8B1-4031-890F-841CC57CF4E7}"/>
    <dgm:cxn modelId="{A502A1C9-B598-4B12-A663-51604CE2DD3F}" type="presOf" srcId="{A57CC21D-B8B1-4031-890F-841CC57CF4E7}" destId="{5D32BC6E-A4D9-411D-8ED2-E0DAECBA2F06}" srcOrd="0" destOrd="0" presId="urn:microsoft.com/office/officeart/2005/8/layout/vProcess5"/>
    <dgm:cxn modelId="{F364225F-76A5-473E-A44B-7D6EFA2981EB}" type="presParOf" srcId="{E3D32208-5F48-4AF6-A92F-E2C561657459}" destId="{B040A8F5-3590-435E-884D-702CB0DDFC6F}" srcOrd="0" destOrd="0" presId="urn:microsoft.com/office/officeart/2005/8/layout/vProcess5"/>
    <dgm:cxn modelId="{07A90F9C-639C-4202-81F6-17FCCF080240}" type="presParOf" srcId="{E3D32208-5F48-4AF6-A92F-E2C561657459}" destId="{78135F2F-9BB3-4B9D-8694-D2C4739D3337}" srcOrd="1" destOrd="0" presId="urn:microsoft.com/office/officeart/2005/8/layout/vProcess5"/>
    <dgm:cxn modelId="{5D788435-8A77-4159-B9B7-2BBEB047E53D}" type="presParOf" srcId="{E3D32208-5F48-4AF6-A92F-E2C561657459}" destId="{2ABF1AA5-09B1-4CC5-8AD4-45FC1C406A8E}" srcOrd="2" destOrd="0" presId="urn:microsoft.com/office/officeart/2005/8/layout/vProcess5"/>
    <dgm:cxn modelId="{A0F6AF00-7DC6-4E6C-A44F-75CE3F8493B6}" type="presParOf" srcId="{E3D32208-5F48-4AF6-A92F-E2C561657459}" destId="{6D3F0165-AF38-4495-A788-2893ECCDD7E3}" srcOrd="3" destOrd="0" presId="urn:microsoft.com/office/officeart/2005/8/layout/vProcess5"/>
    <dgm:cxn modelId="{70BFE59E-72B2-4C8E-A401-8A0DCAFDC625}" type="presParOf" srcId="{E3D32208-5F48-4AF6-A92F-E2C561657459}" destId="{6970DD0F-9035-4727-8029-CF9CE6FB7D01}" srcOrd="4" destOrd="0" presId="urn:microsoft.com/office/officeart/2005/8/layout/vProcess5"/>
    <dgm:cxn modelId="{70A290F2-6A0E-4601-8E8A-3D4D2FE72B96}" type="presParOf" srcId="{E3D32208-5F48-4AF6-A92F-E2C561657459}" destId="{5D32BC6E-A4D9-411D-8ED2-E0DAECBA2F06}" srcOrd="5" destOrd="0" presId="urn:microsoft.com/office/officeart/2005/8/layout/vProcess5"/>
    <dgm:cxn modelId="{B5B1EC41-4726-47C4-B6AD-F4603476A561}" type="presParOf" srcId="{E3D32208-5F48-4AF6-A92F-E2C561657459}" destId="{5EE9640C-0BB7-4227-9848-885D436F6D7D}" srcOrd="6" destOrd="0" presId="urn:microsoft.com/office/officeart/2005/8/layout/vProcess5"/>
    <dgm:cxn modelId="{FD851EFD-835D-460A-BBB0-85739F53A164}" type="presParOf" srcId="{E3D32208-5F48-4AF6-A92F-E2C561657459}" destId="{EB3F5A10-B9A7-47E8-9CF2-1342198C6E90}" srcOrd="7" destOrd="0" presId="urn:microsoft.com/office/officeart/2005/8/layout/vProcess5"/>
    <dgm:cxn modelId="{325D268E-8C82-4124-B0B1-E9560FD63F3B}" type="presParOf" srcId="{E3D32208-5F48-4AF6-A92F-E2C561657459}" destId="{0A50BD1A-5573-43A6-AE82-F433C3E42B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BB5EE06-D086-4BA0-A868-BDC02C2548B9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D07F95BA-B185-4F02-9931-6C93C33DD8A3}">
      <dgm:prSet phldrT="[テキスト]"/>
      <dgm:spPr/>
      <dgm:t>
        <a:bodyPr/>
        <a:lstStyle/>
        <a:p>
          <a:r>
            <a:rPr kumimoji="1" lang="ja-JP" altLang="en-US" dirty="0"/>
            <a:t>具体的な人物像として記憶する。その結果、人物像に</a:t>
          </a:r>
          <a:r>
            <a:rPr kumimoji="1" lang="ja-JP" dirty="0"/>
            <a:t>関連</a:t>
          </a:r>
          <a:r>
            <a:rPr kumimoji="1" lang="ja-JP" altLang="en-US" dirty="0"/>
            <a:t>した</a:t>
          </a:r>
          <a:r>
            <a:rPr kumimoji="1" lang="ja-JP" dirty="0"/>
            <a:t>情報に気づきやすくなる（引き寄せ）</a:t>
          </a:r>
          <a:endParaRPr kumimoji="1" lang="ja-JP" altLang="en-US" dirty="0"/>
        </a:p>
      </dgm:t>
    </dgm:pt>
    <dgm:pt modelId="{B677E912-1682-4A47-A2C2-4A27AFB505C7}" type="parTrans" cxnId="{5400EEA7-949A-41A4-9FA4-0290EEADCF76}">
      <dgm:prSet/>
      <dgm:spPr/>
      <dgm:t>
        <a:bodyPr/>
        <a:lstStyle/>
        <a:p>
          <a:endParaRPr kumimoji="1" lang="ja-JP" altLang="en-US"/>
        </a:p>
      </dgm:t>
    </dgm:pt>
    <dgm:pt modelId="{210F5FC4-3FAF-4F6A-8640-D1AD028EAB69}" type="sibTrans" cxnId="{5400EEA7-949A-41A4-9FA4-0290EEADCF76}">
      <dgm:prSet/>
      <dgm:spPr/>
      <dgm:t>
        <a:bodyPr/>
        <a:lstStyle/>
        <a:p>
          <a:endParaRPr kumimoji="1" lang="ja-JP" altLang="en-US"/>
        </a:p>
      </dgm:t>
    </dgm:pt>
    <dgm:pt modelId="{B4C41990-24B9-4F70-85B5-2D6BE9F70C19}">
      <dgm:prSet/>
      <dgm:spPr/>
      <dgm:t>
        <a:bodyPr/>
        <a:lstStyle/>
        <a:p>
          <a:r>
            <a:rPr kumimoji="1" lang="ja-JP" dirty="0"/>
            <a:t>集まった情報から一般化</a:t>
          </a:r>
          <a:r>
            <a:rPr kumimoji="1" lang="ja-JP" altLang="en-US" dirty="0"/>
            <a:t>（エピソード記憶</a:t>
          </a:r>
          <a:r>
            <a:rPr kumimoji="1" lang="en-US" altLang="ja-JP" dirty="0"/>
            <a:t>-&gt;</a:t>
          </a:r>
          <a:r>
            <a:rPr kumimoji="1" lang="ja-JP" altLang="en-US" dirty="0"/>
            <a:t>意味的な記憶）し、人物像</a:t>
          </a:r>
          <a:r>
            <a:rPr kumimoji="1" lang="ja-JP" dirty="0"/>
            <a:t>が深化する</a:t>
          </a:r>
          <a:endParaRPr lang="ja-JP" dirty="0"/>
        </a:p>
      </dgm:t>
    </dgm:pt>
    <dgm:pt modelId="{2E6B4680-60FA-49B3-891F-5ECBC0682751}" type="parTrans" cxnId="{ABA32776-31ED-40D0-9731-E4E9E9D3618D}">
      <dgm:prSet/>
      <dgm:spPr/>
      <dgm:t>
        <a:bodyPr/>
        <a:lstStyle/>
        <a:p>
          <a:endParaRPr kumimoji="1" lang="ja-JP" altLang="en-US"/>
        </a:p>
      </dgm:t>
    </dgm:pt>
    <dgm:pt modelId="{22F04009-30F3-440D-83F9-BD09D9448125}" type="sibTrans" cxnId="{ABA32776-31ED-40D0-9731-E4E9E9D3618D}">
      <dgm:prSet/>
      <dgm:spPr/>
      <dgm:t>
        <a:bodyPr/>
        <a:lstStyle/>
        <a:p>
          <a:endParaRPr kumimoji="1" lang="ja-JP" altLang="en-US"/>
        </a:p>
      </dgm:t>
    </dgm:pt>
    <dgm:pt modelId="{51C38AD1-BD51-47FF-B882-8E59F89DCAD0}" type="pres">
      <dgm:prSet presAssocID="{9BB5EE06-D086-4BA0-A868-BDC02C2548B9}" presName="cycle" presStyleCnt="0">
        <dgm:presLayoutVars>
          <dgm:dir/>
          <dgm:resizeHandles val="exact"/>
        </dgm:presLayoutVars>
      </dgm:prSet>
      <dgm:spPr/>
    </dgm:pt>
    <dgm:pt modelId="{97DD54FF-C29E-4203-89CC-E8C22AB23F9B}" type="pres">
      <dgm:prSet presAssocID="{D07F95BA-B185-4F02-9931-6C93C33DD8A3}" presName="node" presStyleLbl="node1" presStyleIdx="0" presStyleCnt="2">
        <dgm:presLayoutVars>
          <dgm:bulletEnabled val="1"/>
        </dgm:presLayoutVars>
      </dgm:prSet>
      <dgm:spPr/>
    </dgm:pt>
    <dgm:pt modelId="{672013EF-50B3-4014-8391-650C9D54591E}" type="pres">
      <dgm:prSet presAssocID="{D07F95BA-B185-4F02-9931-6C93C33DD8A3}" presName="spNode" presStyleCnt="0"/>
      <dgm:spPr/>
    </dgm:pt>
    <dgm:pt modelId="{12C54E96-F181-4489-8F69-52E7C1B14579}" type="pres">
      <dgm:prSet presAssocID="{210F5FC4-3FAF-4F6A-8640-D1AD028EAB69}" presName="sibTrans" presStyleLbl="sibTrans1D1" presStyleIdx="0" presStyleCnt="2"/>
      <dgm:spPr/>
    </dgm:pt>
    <dgm:pt modelId="{7075FE7A-E3EC-4E19-B3C4-58DC8A6DE9BF}" type="pres">
      <dgm:prSet presAssocID="{B4C41990-24B9-4F70-85B5-2D6BE9F70C19}" presName="node" presStyleLbl="node1" presStyleIdx="1" presStyleCnt="2">
        <dgm:presLayoutVars>
          <dgm:bulletEnabled val="1"/>
        </dgm:presLayoutVars>
      </dgm:prSet>
      <dgm:spPr/>
    </dgm:pt>
    <dgm:pt modelId="{0EC192C3-17E6-44FE-957E-1E8D6A7CDBAE}" type="pres">
      <dgm:prSet presAssocID="{B4C41990-24B9-4F70-85B5-2D6BE9F70C19}" presName="spNode" presStyleCnt="0"/>
      <dgm:spPr/>
    </dgm:pt>
    <dgm:pt modelId="{B47B591B-9B8B-4216-A906-D705ABF864E9}" type="pres">
      <dgm:prSet presAssocID="{22F04009-30F3-440D-83F9-BD09D9448125}" presName="sibTrans" presStyleLbl="sibTrans1D1" presStyleIdx="1" presStyleCnt="2"/>
      <dgm:spPr/>
    </dgm:pt>
  </dgm:ptLst>
  <dgm:cxnLst>
    <dgm:cxn modelId="{45DC7C0F-84FF-4508-BA9B-734C61FEDB74}" type="presOf" srcId="{B4C41990-24B9-4F70-85B5-2D6BE9F70C19}" destId="{7075FE7A-E3EC-4E19-B3C4-58DC8A6DE9BF}" srcOrd="0" destOrd="0" presId="urn:microsoft.com/office/officeart/2005/8/layout/cycle5"/>
    <dgm:cxn modelId="{B11BC84C-F4D4-4992-863B-8843A9A3B6D9}" type="presOf" srcId="{22F04009-30F3-440D-83F9-BD09D9448125}" destId="{B47B591B-9B8B-4216-A906-D705ABF864E9}" srcOrd="0" destOrd="0" presId="urn:microsoft.com/office/officeart/2005/8/layout/cycle5"/>
    <dgm:cxn modelId="{ABA32776-31ED-40D0-9731-E4E9E9D3618D}" srcId="{9BB5EE06-D086-4BA0-A868-BDC02C2548B9}" destId="{B4C41990-24B9-4F70-85B5-2D6BE9F70C19}" srcOrd="1" destOrd="0" parTransId="{2E6B4680-60FA-49B3-891F-5ECBC0682751}" sibTransId="{22F04009-30F3-440D-83F9-BD09D9448125}"/>
    <dgm:cxn modelId="{2D88E276-77BC-45FA-985A-F3A8D727FE19}" type="presOf" srcId="{210F5FC4-3FAF-4F6A-8640-D1AD028EAB69}" destId="{12C54E96-F181-4489-8F69-52E7C1B14579}" srcOrd="0" destOrd="0" presId="urn:microsoft.com/office/officeart/2005/8/layout/cycle5"/>
    <dgm:cxn modelId="{5400EEA7-949A-41A4-9FA4-0290EEADCF76}" srcId="{9BB5EE06-D086-4BA0-A868-BDC02C2548B9}" destId="{D07F95BA-B185-4F02-9931-6C93C33DD8A3}" srcOrd="0" destOrd="0" parTransId="{B677E912-1682-4A47-A2C2-4A27AFB505C7}" sibTransId="{210F5FC4-3FAF-4F6A-8640-D1AD028EAB69}"/>
    <dgm:cxn modelId="{E71B5EA8-0286-411E-BAB7-BE0997F7FAF0}" type="presOf" srcId="{D07F95BA-B185-4F02-9931-6C93C33DD8A3}" destId="{97DD54FF-C29E-4203-89CC-E8C22AB23F9B}" srcOrd="0" destOrd="0" presId="urn:microsoft.com/office/officeart/2005/8/layout/cycle5"/>
    <dgm:cxn modelId="{15D3CEEC-A663-4E29-A61D-B7CA6BC9861B}" type="presOf" srcId="{9BB5EE06-D086-4BA0-A868-BDC02C2548B9}" destId="{51C38AD1-BD51-47FF-B882-8E59F89DCAD0}" srcOrd="0" destOrd="0" presId="urn:microsoft.com/office/officeart/2005/8/layout/cycle5"/>
    <dgm:cxn modelId="{8F5EE0C3-3440-4A12-A357-7603278E7AE7}" type="presParOf" srcId="{51C38AD1-BD51-47FF-B882-8E59F89DCAD0}" destId="{97DD54FF-C29E-4203-89CC-E8C22AB23F9B}" srcOrd="0" destOrd="0" presId="urn:microsoft.com/office/officeart/2005/8/layout/cycle5"/>
    <dgm:cxn modelId="{2B994B7D-6494-4042-BBDA-826D13BA22A7}" type="presParOf" srcId="{51C38AD1-BD51-47FF-B882-8E59F89DCAD0}" destId="{672013EF-50B3-4014-8391-650C9D54591E}" srcOrd="1" destOrd="0" presId="urn:microsoft.com/office/officeart/2005/8/layout/cycle5"/>
    <dgm:cxn modelId="{BE85A39D-9AC8-41CD-B840-9BA7E252DE59}" type="presParOf" srcId="{51C38AD1-BD51-47FF-B882-8E59F89DCAD0}" destId="{12C54E96-F181-4489-8F69-52E7C1B14579}" srcOrd="2" destOrd="0" presId="urn:microsoft.com/office/officeart/2005/8/layout/cycle5"/>
    <dgm:cxn modelId="{8771B033-AC9D-45AC-BBF5-151F7B3C700F}" type="presParOf" srcId="{51C38AD1-BD51-47FF-B882-8E59F89DCAD0}" destId="{7075FE7A-E3EC-4E19-B3C4-58DC8A6DE9BF}" srcOrd="3" destOrd="0" presId="urn:microsoft.com/office/officeart/2005/8/layout/cycle5"/>
    <dgm:cxn modelId="{48AAAF9B-EA51-4EBC-B04F-45261F1EEFA1}" type="presParOf" srcId="{51C38AD1-BD51-47FF-B882-8E59F89DCAD0}" destId="{0EC192C3-17E6-44FE-957E-1E8D6A7CDBAE}" srcOrd="4" destOrd="0" presId="urn:microsoft.com/office/officeart/2005/8/layout/cycle5"/>
    <dgm:cxn modelId="{E06764B9-DD98-4463-9F5B-95332185C721}" type="presParOf" srcId="{51C38AD1-BD51-47FF-B882-8E59F89DCAD0}" destId="{B47B591B-9B8B-4216-A906-D705ABF864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E6F3E0-7FCD-4643-BF56-11D0E15CE678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45A3FB1F-5184-41D9-B963-0394C3E2BEEC}">
      <dgm:prSet phldrT="[テキスト]"/>
      <dgm:spPr/>
      <dgm:t>
        <a:bodyPr/>
        <a:lstStyle/>
        <a:p>
          <a:r>
            <a:rPr kumimoji="1" lang="ja-JP" altLang="en-US" dirty="0"/>
            <a:t>昔の商品の観点</a:t>
          </a:r>
        </a:p>
      </dgm:t>
    </dgm:pt>
    <dgm:pt modelId="{B1078573-9C61-4E1A-9217-38EE2CE23A7F}" type="parTrans" cxnId="{CB4ED90D-43C0-4458-BDD3-0AFBE1E645FC}">
      <dgm:prSet/>
      <dgm:spPr/>
      <dgm:t>
        <a:bodyPr/>
        <a:lstStyle/>
        <a:p>
          <a:endParaRPr kumimoji="1" lang="ja-JP" altLang="en-US"/>
        </a:p>
      </dgm:t>
    </dgm:pt>
    <dgm:pt modelId="{4FCE0EB3-4728-4E01-B81D-070A5129D675}" type="sibTrans" cxnId="{CB4ED90D-43C0-4458-BDD3-0AFBE1E645FC}">
      <dgm:prSet/>
      <dgm:spPr/>
      <dgm:t>
        <a:bodyPr/>
        <a:lstStyle/>
        <a:p>
          <a:endParaRPr kumimoji="1" lang="ja-JP" altLang="en-US"/>
        </a:p>
      </dgm:t>
    </dgm:pt>
    <dgm:pt modelId="{0A130291-5B1C-40C2-AABC-69D8745E35CE}">
      <dgm:prSet phldrT="[テキスト]"/>
      <dgm:spPr/>
      <dgm:t>
        <a:bodyPr/>
        <a:lstStyle/>
        <a:p>
          <a:r>
            <a:rPr kumimoji="1" lang="ja-JP" altLang="en-US"/>
            <a:t>結果、顧客が満足したか</a:t>
          </a:r>
        </a:p>
      </dgm:t>
    </dgm:pt>
    <dgm:pt modelId="{B46CEBB6-FF34-4AE6-AFFA-D89740143F0C}" type="parTrans" cxnId="{6378087B-C0EC-454B-A932-EF597E988717}">
      <dgm:prSet/>
      <dgm:spPr/>
      <dgm:t>
        <a:bodyPr/>
        <a:lstStyle/>
        <a:p>
          <a:endParaRPr kumimoji="1" lang="ja-JP" altLang="en-US"/>
        </a:p>
      </dgm:t>
    </dgm:pt>
    <dgm:pt modelId="{E9C0FA8A-099A-43A1-B845-EACD6CC1690E}" type="sibTrans" cxnId="{6378087B-C0EC-454B-A932-EF597E988717}">
      <dgm:prSet/>
      <dgm:spPr/>
      <dgm:t>
        <a:bodyPr/>
        <a:lstStyle/>
        <a:p>
          <a:endParaRPr kumimoji="1" lang="ja-JP" altLang="en-US"/>
        </a:p>
      </dgm:t>
    </dgm:pt>
    <dgm:pt modelId="{A524759E-5D38-48E2-8046-94331B8F4255}">
      <dgm:prSet phldrT="[テキスト]"/>
      <dgm:spPr/>
      <dgm:t>
        <a:bodyPr/>
        <a:lstStyle/>
        <a:p>
          <a:r>
            <a:rPr kumimoji="1" lang="ja-JP" altLang="en-US"/>
            <a:t>体験全体での価値</a:t>
          </a:r>
        </a:p>
      </dgm:t>
    </dgm:pt>
    <dgm:pt modelId="{E78BBBE0-453C-45E2-A239-54487F7463E1}" type="parTrans" cxnId="{4918DD38-67CB-45BB-ADD0-4F3B3E95CC90}">
      <dgm:prSet/>
      <dgm:spPr/>
      <dgm:t>
        <a:bodyPr/>
        <a:lstStyle/>
        <a:p>
          <a:endParaRPr kumimoji="1" lang="ja-JP" altLang="en-US"/>
        </a:p>
      </dgm:t>
    </dgm:pt>
    <dgm:pt modelId="{B0A42972-77A0-4702-84FB-1CD4022D84E5}" type="sibTrans" cxnId="{4918DD38-67CB-45BB-ADD0-4F3B3E95CC90}">
      <dgm:prSet/>
      <dgm:spPr/>
      <dgm:t>
        <a:bodyPr/>
        <a:lstStyle/>
        <a:p>
          <a:endParaRPr kumimoji="1" lang="ja-JP" altLang="en-US"/>
        </a:p>
      </dgm:t>
    </dgm:pt>
    <dgm:pt modelId="{EEC34D0A-2F17-41B8-968F-11626EA4F038}">
      <dgm:prSet phldrT="[テキスト]"/>
      <dgm:spPr/>
      <dgm:t>
        <a:bodyPr/>
        <a:lstStyle/>
        <a:p>
          <a:r>
            <a:rPr kumimoji="1" lang="ja-JP" altLang="en-US"/>
            <a:t>機能的な価値</a:t>
          </a:r>
        </a:p>
      </dgm:t>
    </dgm:pt>
    <dgm:pt modelId="{479A5B02-2AA5-4A48-A580-86D5E6BF084F}" type="parTrans" cxnId="{CC13CF39-F135-4947-95A0-D2116587C680}">
      <dgm:prSet/>
      <dgm:spPr/>
      <dgm:t>
        <a:bodyPr/>
        <a:lstStyle/>
        <a:p>
          <a:endParaRPr kumimoji="1" lang="ja-JP" altLang="en-US"/>
        </a:p>
      </dgm:t>
    </dgm:pt>
    <dgm:pt modelId="{57CCD3F7-BF3C-4D7D-A27E-89B507D6C149}" type="sibTrans" cxnId="{CC13CF39-F135-4947-95A0-D2116587C680}">
      <dgm:prSet/>
      <dgm:spPr/>
      <dgm:t>
        <a:bodyPr/>
        <a:lstStyle/>
        <a:p>
          <a:endParaRPr kumimoji="1" lang="ja-JP" altLang="en-US"/>
        </a:p>
      </dgm:t>
    </dgm:pt>
    <dgm:pt modelId="{A31AB907-660F-4584-B1FE-D2AC5DFD745C}">
      <dgm:prSet phldrT="[テキスト]"/>
      <dgm:spPr/>
      <dgm:t>
        <a:bodyPr/>
        <a:lstStyle/>
        <a:p>
          <a:r>
            <a:rPr kumimoji="1" lang="ja-JP" altLang="en-US" dirty="0"/>
            <a:t>今の商品の観点</a:t>
          </a:r>
        </a:p>
      </dgm:t>
    </dgm:pt>
    <dgm:pt modelId="{21379D81-96CD-4DA3-BB12-28B21AFDEDD0}" type="parTrans" cxnId="{F4ABA5C8-3703-4BFE-B709-25B5603C742A}">
      <dgm:prSet/>
      <dgm:spPr/>
      <dgm:t>
        <a:bodyPr/>
        <a:lstStyle/>
        <a:p>
          <a:endParaRPr kumimoji="1" lang="ja-JP" altLang="en-US"/>
        </a:p>
      </dgm:t>
    </dgm:pt>
    <dgm:pt modelId="{8C47A819-55BA-444E-B9F9-8995A96D1A02}" type="sibTrans" cxnId="{F4ABA5C8-3703-4BFE-B709-25B5603C742A}">
      <dgm:prSet/>
      <dgm:spPr/>
      <dgm:t>
        <a:bodyPr/>
        <a:lstStyle/>
        <a:p>
          <a:endParaRPr kumimoji="1" lang="ja-JP" altLang="en-US"/>
        </a:p>
      </dgm:t>
    </dgm:pt>
    <dgm:pt modelId="{E5E4F693-5D6C-44DB-8A7E-2879865C1FFE}" type="pres">
      <dgm:prSet presAssocID="{06E6F3E0-7FCD-4643-BF56-11D0E15CE678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221A31FF-E37F-49FE-9638-A8C08526FFCB}" type="pres">
      <dgm:prSet presAssocID="{06E6F3E0-7FCD-4643-BF56-11D0E15CE678}" presName="dummyMaxCanvas" presStyleCnt="0"/>
      <dgm:spPr/>
    </dgm:pt>
    <dgm:pt modelId="{BC974450-BE7D-45F6-A1DC-63E34D85F635}" type="pres">
      <dgm:prSet presAssocID="{06E6F3E0-7FCD-4643-BF56-11D0E15CE678}" presName="parentComposite" presStyleCnt="0"/>
      <dgm:spPr/>
    </dgm:pt>
    <dgm:pt modelId="{3417372A-51FF-4902-8E71-3515007BBE10}" type="pres">
      <dgm:prSet presAssocID="{06E6F3E0-7FCD-4643-BF56-11D0E15CE678}" presName="parent1" presStyleLbl="alignAccFollowNode1" presStyleIdx="0" presStyleCnt="4">
        <dgm:presLayoutVars>
          <dgm:chMax val="4"/>
        </dgm:presLayoutVars>
      </dgm:prSet>
      <dgm:spPr/>
    </dgm:pt>
    <dgm:pt modelId="{4DC66D47-1032-4B0F-8609-D2B14A272ACF}" type="pres">
      <dgm:prSet presAssocID="{06E6F3E0-7FCD-4643-BF56-11D0E15CE678}" presName="parent2" presStyleLbl="alignAccFollowNode1" presStyleIdx="1" presStyleCnt="4">
        <dgm:presLayoutVars>
          <dgm:chMax val="4"/>
        </dgm:presLayoutVars>
      </dgm:prSet>
      <dgm:spPr/>
    </dgm:pt>
    <dgm:pt modelId="{A4050024-758C-4AC3-AEA1-A47E3A9A32EA}" type="pres">
      <dgm:prSet presAssocID="{06E6F3E0-7FCD-4643-BF56-11D0E15CE678}" presName="childrenComposite" presStyleCnt="0"/>
      <dgm:spPr/>
    </dgm:pt>
    <dgm:pt modelId="{6BB0A77F-B33D-4EF0-99C8-7E20A79FA5BE}" type="pres">
      <dgm:prSet presAssocID="{06E6F3E0-7FCD-4643-BF56-11D0E15CE678}" presName="dummyMaxCanvas_ChildArea" presStyleCnt="0"/>
      <dgm:spPr/>
    </dgm:pt>
    <dgm:pt modelId="{6CBEDE57-E176-4797-B0B2-C1D25500D2E0}" type="pres">
      <dgm:prSet presAssocID="{06E6F3E0-7FCD-4643-BF56-11D0E15CE678}" presName="fulcrum" presStyleLbl="alignAccFollowNode1" presStyleIdx="2" presStyleCnt="4"/>
      <dgm:spPr/>
    </dgm:pt>
    <dgm:pt modelId="{322104CB-6448-44A3-8339-C813F25A675F}" type="pres">
      <dgm:prSet presAssocID="{06E6F3E0-7FCD-4643-BF56-11D0E15CE678}" presName="balance_12" presStyleLbl="alignAccFollowNode1" presStyleIdx="3" presStyleCnt="4">
        <dgm:presLayoutVars>
          <dgm:bulletEnabled val="1"/>
        </dgm:presLayoutVars>
      </dgm:prSet>
      <dgm:spPr/>
    </dgm:pt>
    <dgm:pt modelId="{19658327-B4EA-4DE0-9106-96C5345DE186}" type="pres">
      <dgm:prSet presAssocID="{06E6F3E0-7FCD-4643-BF56-11D0E15CE678}" presName="right_12_1" presStyleLbl="node1" presStyleIdx="0" presStyleCnt="3">
        <dgm:presLayoutVars>
          <dgm:bulletEnabled val="1"/>
        </dgm:presLayoutVars>
      </dgm:prSet>
      <dgm:spPr/>
    </dgm:pt>
    <dgm:pt modelId="{94155EF9-CB83-49DC-9AE0-0123F7B9BAE3}" type="pres">
      <dgm:prSet presAssocID="{06E6F3E0-7FCD-4643-BF56-11D0E15CE678}" presName="right_12_2" presStyleLbl="node1" presStyleIdx="1" presStyleCnt="3">
        <dgm:presLayoutVars>
          <dgm:bulletEnabled val="1"/>
        </dgm:presLayoutVars>
      </dgm:prSet>
      <dgm:spPr/>
    </dgm:pt>
    <dgm:pt modelId="{90C05EC9-F00D-4F56-ACA3-F1B83D213121}" type="pres">
      <dgm:prSet presAssocID="{06E6F3E0-7FCD-4643-BF56-11D0E15CE678}" presName="left_12_1" presStyleLbl="node1" presStyleIdx="2" presStyleCnt="3">
        <dgm:presLayoutVars>
          <dgm:bulletEnabled val="1"/>
        </dgm:presLayoutVars>
      </dgm:prSet>
      <dgm:spPr/>
    </dgm:pt>
  </dgm:ptLst>
  <dgm:cxnLst>
    <dgm:cxn modelId="{CB4ED90D-43C0-4458-BDD3-0AFBE1E645FC}" srcId="{06E6F3E0-7FCD-4643-BF56-11D0E15CE678}" destId="{45A3FB1F-5184-41D9-B963-0394C3E2BEEC}" srcOrd="0" destOrd="0" parTransId="{B1078573-9C61-4E1A-9217-38EE2CE23A7F}" sibTransId="{4FCE0EB3-4728-4E01-B81D-070A5129D675}"/>
    <dgm:cxn modelId="{53D6E327-5F53-4A32-A4C8-94B26831C5D4}" type="presOf" srcId="{A524759E-5D38-48E2-8046-94331B8F4255}" destId="{19658327-B4EA-4DE0-9106-96C5345DE186}" srcOrd="0" destOrd="0" presId="urn:microsoft.com/office/officeart/2005/8/layout/balance1"/>
    <dgm:cxn modelId="{94055E2C-9E6E-4EEA-BF66-6FCA8C88C389}" type="presOf" srcId="{0A130291-5B1C-40C2-AABC-69D8745E35CE}" destId="{94155EF9-CB83-49DC-9AE0-0123F7B9BAE3}" srcOrd="0" destOrd="0" presId="urn:microsoft.com/office/officeart/2005/8/layout/balance1"/>
    <dgm:cxn modelId="{4918DD38-67CB-45BB-ADD0-4F3B3E95CC90}" srcId="{A31AB907-660F-4584-B1FE-D2AC5DFD745C}" destId="{A524759E-5D38-48E2-8046-94331B8F4255}" srcOrd="0" destOrd="0" parTransId="{E78BBBE0-453C-45E2-A239-54487F7463E1}" sibTransId="{B0A42972-77A0-4702-84FB-1CD4022D84E5}"/>
    <dgm:cxn modelId="{CC13CF39-F135-4947-95A0-D2116587C680}" srcId="{45A3FB1F-5184-41D9-B963-0394C3E2BEEC}" destId="{EEC34D0A-2F17-41B8-968F-11626EA4F038}" srcOrd="0" destOrd="0" parTransId="{479A5B02-2AA5-4A48-A580-86D5E6BF084F}" sibTransId="{57CCD3F7-BF3C-4D7D-A27E-89B507D6C149}"/>
    <dgm:cxn modelId="{75DD983B-2585-43C3-8616-1E4D8788D580}" type="presOf" srcId="{EEC34D0A-2F17-41B8-968F-11626EA4F038}" destId="{90C05EC9-F00D-4F56-ACA3-F1B83D213121}" srcOrd="0" destOrd="0" presId="urn:microsoft.com/office/officeart/2005/8/layout/balance1"/>
    <dgm:cxn modelId="{6378087B-C0EC-454B-A932-EF597E988717}" srcId="{A31AB907-660F-4584-B1FE-D2AC5DFD745C}" destId="{0A130291-5B1C-40C2-AABC-69D8745E35CE}" srcOrd="1" destOrd="0" parTransId="{B46CEBB6-FF34-4AE6-AFFA-D89740143F0C}" sibTransId="{E9C0FA8A-099A-43A1-B845-EACD6CC1690E}"/>
    <dgm:cxn modelId="{8747398F-8482-465B-9684-93D5FCADE146}" type="presOf" srcId="{45A3FB1F-5184-41D9-B963-0394C3E2BEEC}" destId="{3417372A-51FF-4902-8E71-3515007BBE10}" srcOrd="0" destOrd="0" presId="urn:microsoft.com/office/officeart/2005/8/layout/balance1"/>
    <dgm:cxn modelId="{F4ABA5C8-3703-4BFE-B709-25B5603C742A}" srcId="{06E6F3E0-7FCD-4643-BF56-11D0E15CE678}" destId="{A31AB907-660F-4584-B1FE-D2AC5DFD745C}" srcOrd="1" destOrd="0" parTransId="{21379D81-96CD-4DA3-BB12-28B21AFDEDD0}" sibTransId="{8C47A819-55BA-444E-B9F9-8995A96D1A02}"/>
    <dgm:cxn modelId="{01FA17D2-89D2-4952-A687-01858747F425}" type="presOf" srcId="{A31AB907-660F-4584-B1FE-D2AC5DFD745C}" destId="{4DC66D47-1032-4B0F-8609-D2B14A272ACF}" srcOrd="0" destOrd="0" presId="urn:microsoft.com/office/officeart/2005/8/layout/balance1"/>
    <dgm:cxn modelId="{A70F30D3-CB13-46F8-B88F-74E2352DCFD4}" type="presOf" srcId="{06E6F3E0-7FCD-4643-BF56-11D0E15CE678}" destId="{E5E4F693-5D6C-44DB-8A7E-2879865C1FFE}" srcOrd="0" destOrd="0" presId="urn:microsoft.com/office/officeart/2005/8/layout/balance1"/>
    <dgm:cxn modelId="{C4866420-F37D-4CB2-80C3-49975B354890}" type="presParOf" srcId="{E5E4F693-5D6C-44DB-8A7E-2879865C1FFE}" destId="{221A31FF-E37F-49FE-9638-A8C08526FFCB}" srcOrd="0" destOrd="0" presId="urn:microsoft.com/office/officeart/2005/8/layout/balance1"/>
    <dgm:cxn modelId="{6027209F-EF01-495C-A31D-5465606B1F2E}" type="presParOf" srcId="{E5E4F693-5D6C-44DB-8A7E-2879865C1FFE}" destId="{BC974450-BE7D-45F6-A1DC-63E34D85F635}" srcOrd="1" destOrd="0" presId="urn:microsoft.com/office/officeart/2005/8/layout/balance1"/>
    <dgm:cxn modelId="{C99513D1-8CFE-47BC-9D26-319F68DA603F}" type="presParOf" srcId="{BC974450-BE7D-45F6-A1DC-63E34D85F635}" destId="{3417372A-51FF-4902-8E71-3515007BBE10}" srcOrd="0" destOrd="0" presId="urn:microsoft.com/office/officeart/2005/8/layout/balance1"/>
    <dgm:cxn modelId="{1262A179-5B48-4F21-8CD6-38DB8168F007}" type="presParOf" srcId="{BC974450-BE7D-45F6-A1DC-63E34D85F635}" destId="{4DC66D47-1032-4B0F-8609-D2B14A272ACF}" srcOrd="1" destOrd="0" presId="urn:microsoft.com/office/officeart/2005/8/layout/balance1"/>
    <dgm:cxn modelId="{137D7C8D-4F09-4E83-B16D-5E282DB2149B}" type="presParOf" srcId="{E5E4F693-5D6C-44DB-8A7E-2879865C1FFE}" destId="{A4050024-758C-4AC3-AEA1-A47E3A9A32EA}" srcOrd="2" destOrd="0" presId="urn:microsoft.com/office/officeart/2005/8/layout/balance1"/>
    <dgm:cxn modelId="{256A0236-DF47-47D6-8FD9-EAFFEBFA35D5}" type="presParOf" srcId="{A4050024-758C-4AC3-AEA1-A47E3A9A32EA}" destId="{6BB0A77F-B33D-4EF0-99C8-7E20A79FA5BE}" srcOrd="0" destOrd="0" presId="urn:microsoft.com/office/officeart/2005/8/layout/balance1"/>
    <dgm:cxn modelId="{553FCD27-E05A-4767-A9A7-6588DFF72480}" type="presParOf" srcId="{A4050024-758C-4AC3-AEA1-A47E3A9A32EA}" destId="{6CBEDE57-E176-4797-B0B2-C1D25500D2E0}" srcOrd="1" destOrd="0" presId="urn:microsoft.com/office/officeart/2005/8/layout/balance1"/>
    <dgm:cxn modelId="{1EFB0465-4219-4726-9586-353E036919D4}" type="presParOf" srcId="{A4050024-758C-4AC3-AEA1-A47E3A9A32EA}" destId="{322104CB-6448-44A3-8339-C813F25A675F}" srcOrd="2" destOrd="0" presId="urn:microsoft.com/office/officeart/2005/8/layout/balance1"/>
    <dgm:cxn modelId="{F1093016-BC5F-4F3B-92EF-123837E19AA6}" type="presParOf" srcId="{A4050024-758C-4AC3-AEA1-A47E3A9A32EA}" destId="{19658327-B4EA-4DE0-9106-96C5345DE186}" srcOrd="3" destOrd="0" presId="urn:microsoft.com/office/officeart/2005/8/layout/balance1"/>
    <dgm:cxn modelId="{F7407293-3198-408F-BBF3-4CD62BDD991A}" type="presParOf" srcId="{A4050024-758C-4AC3-AEA1-A47E3A9A32EA}" destId="{94155EF9-CB83-49DC-9AE0-0123F7B9BAE3}" srcOrd="4" destOrd="0" presId="urn:microsoft.com/office/officeart/2005/8/layout/balance1"/>
    <dgm:cxn modelId="{3E219308-FA4C-489A-BDF2-650525FD79D6}" type="presParOf" srcId="{A4050024-758C-4AC3-AEA1-A47E3A9A32EA}" destId="{90C05EC9-F00D-4F56-ACA3-F1B83D213121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C9E20D6-88AC-4614-9E99-966925AD5416}" type="doc">
      <dgm:prSet loTypeId="urn:microsoft.com/office/officeart/2005/8/layout/targe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9A08E5A7-2F46-4FF4-A188-E4F1EE71A23A}">
      <dgm:prSet phldrT="[テキスト]"/>
      <dgm:spPr/>
      <dgm:t>
        <a:bodyPr/>
        <a:lstStyle/>
        <a:p>
          <a:r>
            <a:rPr kumimoji="1" lang="ja-JP" altLang="en-US" dirty="0"/>
            <a:t>共感マップ：周囲の状況</a:t>
          </a:r>
        </a:p>
      </dgm:t>
    </dgm:pt>
    <dgm:pt modelId="{676EE52F-0C4B-4428-B3F7-1BE4B6E710A0}" type="parTrans" cxnId="{30DE1D5B-4AF8-4DB8-AC76-C95E5630D5CB}">
      <dgm:prSet/>
      <dgm:spPr/>
      <dgm:t>
        <a:bodyPr/>
        <a:lstStyle/>
        <a:p>
          <a:endParaRPr kumimoji="1" lang="ja-JP" altLang="en-US"/>
        </a:p>
      </dgm:t>
    </dgm:pt>
    <dgm:pt modelId="{6EEDE52E-396D-48E9-A9EA-47CCADAE5B7D}" type="sibTrans" cxnId="{30DE1D5B-4AF8-4DB8-AC76-C95E5630D5CB}">
      <dgm:prSet/>
      <dgm:spPr/>
      <dgm:t>
        <a:bodyPr/>
        <a:lstStyle/>
        <a:p>
          <a:endParaRPr kumimoji="1" lang="ja-JP" altLang="en-US"/>
        </a:p>
      </dgm:t>
    </dgm:pt>
    <dgm:pt modelId="{E2597267-5C71-447F-9357-D6B1E0F304AD}">
      <dgm:prSet phldrT="[テキスト]"/>
      <dgm:spPr/>
      <dgm:t>
        <a:bodyPr/>
        <a:lstStyle/>
        <a:p>
          <a:r>
            <a:rPr kumimoji="1" lang="ja-JP" altLang="en-US" dirty="0"/>
            <a:t>ペルソナ：属性、行動・思考・感情</a:t>
          </a:r>
        </a:p>
      </dgm:t>
    </dgm:pt>
    <dgm:pt modelId="{74CC8E28-FD7F-45A0-BB99-CF52195E38A7}" type="parTrans" cxnId="{BEA4FD7E-3246-4A0D-86C9-6127B2F3966F}">
      <dgm:prSet/>
      <dgm:spPr/>
      <dgm:t>
        <a:bodyPr/>
        <a:lstStyle/>
        <a:p>
          <a:endParaRPr kumimoji="1" lang="ja-JP" altLang="en-US"/>
        </a:p>
      </dgm:t>
    </dgm:pt>
    <dgm:pt modelId="{A3C80B00-EF96-488F-80B9-FC876C583090}" type="sibTrans" cxnId="{BEA4FD7E-3246-4A0D-86C9-6127B2F3966F}">
      <dgm:prSet/>
      <dgm:spPr/>
      <dgm:t>
        <a:bodyPr/>
        <a:lstStyle/>
        <a:p>
          <a:endParaRPr kumimoji="1" lang="ja-JP" altLang="en-US"/>
        </a:p>
      </dgm:t>
    </dgm:pt>
    <dgm:pt modelId="{1EE9452B-92DC-44D5-9AF4-3A97E24E75FD}">
      <dgm:prSet phldrT="[テキスト]"/>
      <dgm:spPr/>
      <dgm:t>
        <a:bodyPr/>
        <a:lstStyle/>
        <a:p>
          <a:r>
            <a:rPr kumimoji="1" lang="ja-JP" altLang="en-US" dirty="0"/>
            <a:t>顧客層の絞込、代替策把握</a:t>
          </a:r>
        </a:p>
      </dgm:t>
    </dgm:pt>
    <dgm:pt modelId="{1EBA2603-29F6-4769-9D54-A709ABB771A4}" type="parTrans" cxnId="{490C29EA-DC5D-4DED-B957-D3F2CBD5766F}">
      <dgm:prSet/>
      <dgm:spPr/>
      <dgm:t>
        <a:bodyPr/>
        <a:lstStyle/>
        <a:p>
          <a:endParaRPr kumimoji="1" lang="ja-JP" altLang="en-US"/>
        </a:p>
      </dgm:t>
    </dgm:pt>
    <dgm:pt modelId="{16FBF475-B7E2-44C8-9F64-8D85207B95A1}" type="sibTrans" cxnId="{490C29EA-DC5D-4DED-B957-D3F2CBD5766F}">
      <dgm:prSet/>
      <dgm:spPr/>
      <dgm:t>
        <a:bodyPr/>
        <a:lstStyle/>
        <a:p>
          <a:endParaRPr kumimoji="1" lang="ja-JP" altLang="en-US"/>
        </a:p>
      </dgm:t>
    </dgm:pt>
    <dgm:pt modelId="{435F9D79-36E0-453F-8967-A5071D2CBBB3}" type="pres">
      <dgm:prSet presAssocID="{7C9E20D6-88AC-4614-9E99-966925AD541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D136FA3-D474-4094-AC96-BBB135BD2735}" type="pres">
      <dgm:prSet presAssocID="{9A08E5A7-2F46-4FF4-A188-E4F1EE71A23A}" presName="circle1" presStyleLbl="node1" presStyleIdx="0" presStyleCnt="3"/>
      <dgm:spPr/>
    </dgm:pt>
    <dgm:pt modelId="{6ABCF162-8F42-4877-9B1D-24EEFDE86CC2}" type="pres">
      <dgm:prSet presAssocID="{9A08E5A7-2F46-4FF4-A188-E4F1EE71A23A}" presName="space" presStyleCnt="0"/>
      <dgm:spPr/>
    </dgm:pt>
    <dgm:pt modelId="{354FD8AB-941E-4FC0-98D1-52F31DD3526C}" type="pres">
      <dgm:prSet presAssocID="{9A08E5A7-2F46-4FF4-A188-E4F1EE71A23A}" presName="rect1" presStyleLbl="alignAcc1" presStyleIdx="0" presStyleCnt="3" custLinFactNeighborX="28136" custLinFactNeighborY="-6974"/>
      <dgm:spPr/>
    </dgm:pt>
    <dgm:pt modelId="{1DA466DD-7CDA-451C-9035-F664A2D3403B}" type="pres">
      <dgm:prSet presAssocID="{E2597267-5C71-447F-9357-D6B1E0F304AD}" presName="vertSpace2" presStyleLbl="node1" presStyleIdx="0" presStyleCnt="3"/>
      <dgm:spPr/>
    </dgm:pt>
    <dgm:pt modelId="{E910C995-B5A9-4385-BE05-0E12BD39CAFF}" type="pres">
      <dgm:prSet presAssocID="{E2597267-5C71-447F-9357-D6B1E0F304AD}" presName="circle2" presStyleLbl="node1" presStyleIdx="1" presStyleCnt="3"/>
      <dgm:spPr/>
    </dgm:pt>
    <dgm:pt modelId="{F2741696-4214-45E8-9A68-FA7386A2BA5D}" type="pres">
      <dgm:prSet presAssocID="{E2597267-5C71-447F-9357-D6B1E0F304AD}" presName="rect2" presStyleLbl="alignAcc1" presStyleIdx="1" presStyleCnt="3"/>
      <dgm:spPr/>
    </dgm:pt>
    <dgm:pt modelId="{080293B4-AF38-40EE-8440-050CDE9AEBFB}" type="pres">
      <dgm:prSet presAssocID="{1EE9452B-92DC-44D5-9AF4-3A97E24E75FD}" presName="vertSpace3" presStyleLbl="node1" presStyleIdx="1" presStyleCnt="3"/>
      <dgm:spPr/>
    </dgm:pt>
    <dgm:pt modelId="{4988CE30-E1A7-4438-916B-42CB3E1A137E}" type="pres">
      <dgm:prSet presAssocID="{1EE9452B-92DC-44D5-9AF4-3A97E24E75FD}" presName="circle3" presStyleLbl="node1" presStyleIdx="2" presStyleCnt="3"/>
      <dgm:spPr/>
    </dgm:pt>
    <dgm:pt modelId="{C0C72DD0-C37E-488A-8C1C-4281BD10DBDF}" type="pres">
      <dgm:prSet presAssocID="{1EE9452B-92DC-44D5-9AF4-3A97E24E75FD}" presName="rect3" presStyleLbl="alignAcc1" presStyleIdx="2" presStyleCnt="3"/>
      <dgm:spPr/>
    </dgm:pt>
    <dgm:pt modelId="{D1EC68E1-CD89-4AAF-A577-E58EB670F1BF}" type="pres">
      <dgm:prSet presAssocID="{9A08E5A7-2F46-4FF4-A188-E4F1EE71A23A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0AB5304E-2F6C-4D1F-A5C2-B6FDCFDB4117}" type="pres">
      <dgm:prSet presAssocID="{E2597267-5C71-447F-9357-D6B1E0F304AD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24FDF7C9-DAAA-4855-A2B6-DEC9367B919F}" type="pres">
      <dgm:prSet presAssocID="{1EE9452B-92DC-44D5-9AF4-3A97E24E75FD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7FB34A1E-0830-4E4D-BE22-0AEE7B541CAA}" type="presOf" srcId="{E2597267-5C71-447F-9357-D6B1E0F304AD}" destId="{0AB5304E-2F6C-4D1F-A5C2-B6FDCFDB4117}" srcOrd="1" destOrd="0" presId="urn:microsoft.com/office/officeart/2005/8/layout/target3"/>
    <dgm:cxn modelId="{3F78C22A-CC39-4556-8A11-123FD9258C54}" type="presOf" srcId="{7C9E20D6-88AC-4614-9E99-966925AD5416}" destId="{435F9D79-36E0-453F-8967-A5071D2CBBB3}" srcOrd="0" destOrd="0" presId="urn:microsoft.com/office/officeart/2005/8/layout/target3"/>
    <dgm:cxn modelId="{3DB3272E-4BA0-4446-8111-9E9111689293}" type="presOf" srcId="{1EE9452B-92DC-44D5-9AF4-3A97E24E75FD}" destId="{C0C72DD0-C37E-488A-8C1C-4281BD10DBDF}" srcOrd="0" destOrd="0" presId="urn:microsoft.com/office/officeart/2005/8/layout/target3"/>
    <dgm:cxn modelId="{30DE1D5B-4AF8-4DB8-AC76-C95E5630D5CB}" srcId="{7C9E20D6-88AC-4614-9E99-966925AD5416}" destId="{9A08E5A7-2F46-4FF4-A188-E4F1EE71A23A}" srcOrd="0" destOrd="0" parTransId="{676EE52F-0C4B-4428-B3F7-1BE4B6E710A0}" sibTransId="{6EEDE52E-396D-48E9-A9EA-47CCADAE5B7D}"/>
    <dgm:cxn modelId="{4FBB0649-3FE6-4C87-AC13-FE9AF0F021B2}" type="presOf" srcId="{9A08E5A7-2F46-4FF4-A188-E4F1EE71A23A}" destId="{354FD8AB-941E-4FC0-98D1-52F31DD3526C}" srcOrd="0" destOrd="0" presId="urn:microsoft.com/office/officeart/2005/8/layout/target3"/>
    <dgm:cxn modelId="{BEA4FD7E-3246-4A0D-86C9-6127B2F3966F}" srcId="{7C9E20D6-88AC-4614-9E99-966925AD5416}" destId="{E2597267-5C71-447F-9357-D6B1E0F304AD}" srcOrd="1" destOrd="0" parTransId="{74CC8E28-FD7F-45A0-BB99-CF52195E38A7}" sibTransId="{A3C80B00-EF96-488F-80B9-FC876C583090}"/>
    <dgm:cxn modelId="{0F5FBCA8-E355-41C9-AF16-AF5C88809510}" type="presOf" srcId="{1EE9452B-92DC-44D5-9AF4-3A97E24E75FD}" destId="{24FDF7C9-DAAA-4855-A2B6-DEC9367B919F}" srcOrd="1" destOrd="0" presId="urn:microsoft.com/office/officeart/2005/8/layout/target3"/>
    <dgm:cxn modelId="{583ED8C0-5DE1-42D9-9B12-4EBC2687F418}" type="presOf" srcId="{9A08E5A7-2F46-4FF4-A188-E4F1EE71A23A}" destId="{D1EC68E1-CD89-4AAF-A577-E58EB670F1BF}" srcOrd="1" destOrd="0" presId="urn:microsoft.com/office/officeart/2005/8/layout/target3"/>
    <dgm:cxn modelId="{490C29EA-DC5D-4DED-B957-D3F2CBD5766F}" srcId="{7C9E20D6-88AC-4614-9E99-966925AD5416}" destId="{1EE9452B-92DC-44D5-9AF4-3A97E24E75FD}" srcOrd="2" destOrd="0" parTransId="{1EBA2603-29F6-4769-9D54-A709ABB771A4}" sibTransId="{16FBF475-B7E2-44C8-9F64-8D85207B95A1}"/>
    <dgm:cxn modelId="{00438FFB-60A5-4CB3-8C31-0EA93901B178}" type="presOf" srcId="{E2597267-5C71-447F-9357-D6B1E0F304AD}" destId="{F2741696-4214-45E8-9A68-FA7386A2BA5D}" srcOrd="0" destOrd="0" presId="urn:microsoft.com/office/officeart/2005/8/layout/target3"/>
    <dgm:cxn modelId="{AD8885FD-6BF8-485D-A63B-37F36929FECF}" type="presParOf" srcId="{435F9D79-36E0-453F-8967-A5071D2CBBB3}" destId="{6D136FA3-D474-4094-AC96-BBB135BD2735}" srcOrd="0" destOrd="0" presId="urn:microsoft.com/office/officeart/2005/8/layout/target3"/>
    <dgm:cxn modelId="{91CE9C2F-04B7-4288-858A-665C98A023D4}" type="presParOf" srcId="{435F9D79-36E0-453F-8967-A5071D2CBBB3}" destId="{6ABCF162-8F42-4877-9B1D-24EEFDE86CC2}" srcOrd="1" destOrd="0" presId="urn:microsoft.com/office/officeart/2005/8/layout/target3"/>
    <dgm:cxn modelId="{3B654F9E-4EEC-4866-B056-AA67F9A35E24}" type="presParOf" srcId="{435F9D79-36E0-453F-8967-A5071D2CBBB3}" destId="{354FD8AB-941E-4FC0-98D1-52F31DD3526C}" srcOrd="2" destOrd="0" presId="urn:microsoft.com/office/officeart/2005/8/layout/target3"/>
    <dgm:cxn modelId="{74536501-8DC6-46A0-A67E-E3BFEFDCA0B7}" type="presParOf" srcId="{435F9D79-36E0-453F-8967-A5071D2CBBB3}" destId="{1DA466DD-7CDA-451C-9035-F664A2D3403B}" srcOrd="3" destOrd="0" presId="urn:microsoft.com/office/officeart/2005/8/layout/target3"/>
    <dgm:cxn modelId="{50680025-FA87-4F6B-AADF-ECA5482C4F88}" type="presParOf" srcId="{435F9D79-36E0-453F-8967-A5071D2CBBB3}" destId="{E910C995-B5A9-4385-BE05-0E12BD39CAFF}" srcOrd="4" destOrd="0" presId="urn:microsoft.com/office/officeart/2005/8/layout/target3"/>
    <dgm:cxn modelId="{934FA228-6C84-4693-98E5-55CB3A2929FC}" type="presParOf" srcId="{435F9D79-36E0-453F-8967-A5071D2CBBB3}" destId="{F2741696-4214-45E8-9A68-FA7386A2BA5D}" srcOrd="5" destOrd="0" presId="urn:microsoft.com/office/officeart/2005/8/layout/target3"/>
    <dgm:cxn modelId="{CCC14EC2-712F-431A-9DC6-DB5A9A4F2E40}" type="presParOf" srcId="{435F9D79-36E0-453F-8967-A5071D2CBBB3}" destId="{080293B4-AF38-40EE-8440-050CDE9AEBFB}" srcOrd="6" destOrd="0" presId="urn:microsoft.com/office/officeart/2005/8/layout/target3"/>
    <dgm:cxn modelId="{E644B960-3EBC-4BAD-A3B4-7B647F4B213E}" type="presParOf" srcId="{435F9D79-36E0-453F-8967-A5071D2CBBB3}" destId="{4988CE30-E1A7-4438-916B-42CB3E1A137E}" srcOrd="7" destOrd="0" presId="urn:microsoft.com/office/officeart/2005/8/layout/target3"/>
    <dgm:cxn modelId="{9E2D2E95-D4DB-4CCD-94EF-242EB0E83FE5}" type="presParOf" srcId="{435F9D79-36E0-453F-8967-A5071D2CBBB3}" destId="{C0C72DD0-C37E-488A-8C1C-4281BD10DBDF}" srcOrd="8" destOrd="0" presId="urn:microsoft.com/office/officeart/2005/8/layout/target3"/>
    <dgm:cxn modelId="{FFE06DB2-B3BB-4016-BCE0-474202F4AC0B}" type="presParOf" srcId="{435F9D79-36E0-453F-8967-A5071D2CBBB3}" destId="{D1EC68E1-CD89-4AAF-A577-E58EB670F1BF}" srcOrd="9" destOrd="0" presId="urn:microsoft.com/office/officeart/2005/8/layout/target3"/>
    <dgm:cxn modelId="{DCACE9E0-8058-413F-87E2-1ED8DB0FE891}" type="presParOf" srcId="{435F9D79-36E0-453F-8967-A5071D2CBBB3}" destId="{0AB5304E-2F6C-4D1F-A5C2-B6FDCFDB4117}" srcOrd="10" destOrd="0" presId="urn:microsoft.com/office/officeart/2005/8/layout/target3"/>
    <dgm:cxn modelId="{D2E4BDF1-575A-44DF-89DB-F541D91FF1EF}" type="presParOf" srcId="{435F9D79-36E0-453F-8967-A5071D2CBBB3}" destId="{24FDF7C9-DAAA-4855-A2B6-DEC9367B919F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43737CB-D4E8-4EDE-97F6-C5E45CC0D1E6}" type="doc">
      <dgm:prSet loTypeId="urn:microsoft.com/office/officeart/2005/8/layout/target1" loCatId="relationship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kumimoji="1" lang="ja-JP" altLang="en-US"/>
        </a:p>
      </dgm:t>
    </dgm:pt>
    <dgm:pt modelId="{92F2161E-03B1-4F9D-AB3F-11C1863FF3CD}">
      <dgm:prSet phldrT="[テキスト]" custT="1"/>
      <dgm:spPr/>
      <dgm:t>
        <a:bodyPr/>
        <a:lstStyle/>
        <a:p>
          <a:r>
            <a:rPr lang="ja-JP" altLang="en-US" sz="18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一次資料：調査する人が、特定の目的のために、直接調査した情報</a:t>
          </a:r>
        </a:p>
      </dgm:t>
    </dgm:pt>
    <dgm:pt modelId="{2C8EE0F2-3949-4DDC-8444-892C3E651520}" type="parTrans" cxnId="{102CDEB9-C83E-46C3-BCF3-C908F14F11A0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167ABB3-8B5F-4ACB-90BE-2CE5DA3D40C3}" type="sibTrans" cxnId="{102CDEB9-C83E-46C3-BCF3-C908F14F11A0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4DE85E6-DECE-46EE-9194-44D35211DE90}">
      <dgm:prSet phldrT="[テキスト]" custT="1"/>
      <dgm:spPr/>
      <dgm:t>
        <a:bodyPr/>
        <a:lstStyle/>
        <a:p>
          <a:r>
            <a:rPr lang="ja-JP" altLang="en-US" sz="18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二次資料：他人による間接的な情報</a:t>
          </a:r>
        </a:p>
      </dgm:t>
    </dgm:pt>
    <dgm:pt modelId="{5003A998-072D-420B-B0D8-72A8B334CC14}" type="parTrans" cxnId="{5D8E4252-BD7C-4E0E-BAC8-533F842FD103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162C5420-D61D-4F7A-8B6E-CFD5AE0D3CCC}" type="sibTrans" cxnId="{5D8E4252-BD7C-4E0E-BAC8-533F842FD103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FE156D12-C17A-4E2F-BA3B-5EFEB1767B23}">
      <dgm:prSet phldrT="[テキスト]" custT="1"/>
      <dgm:spPr/>
      <dgm:t>
        <a:bodyPr/>
        <a:lstStyle/>
        <a:p>
          <a:r>
            <a:rPr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例：行動観察、インタビユー</a:t>
          </a:r>
        </a:p>
      </dgm:t>
    </dgm:pt>
    <dgm:pt modelId="{D9AFD706-A27F-4469-8943-4ECEF149F286}" type="parTrans" cxnId="{FA152630-A508-4BAF-9177-2B4ABC3E81C3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40D96786-4119-4E13-9E45-25984B86A8E0}" type="sibTrans" cxnId="{FA152630-A508-4BAF-9177-2B4ABC3E81C3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3A67001-0AAD-42A6-875C-BAFB541F3BAD}">
      <dgm:prSet phldrT="[テキスト]" custT="1"/>
      <dgm:spPr/>
      <dgm:t>
        <a:bodyPr/>
        <a:lstStyle/>
        <a:p>
          <a:r>
            <a:rPr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例：白書、市場分析レポート、検索トップ関連キーワード、インターネット記事、</a:t>
          </a:r>
          <a:r>
            <a:rPr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Yahoo</a:t>
          </a:r>
          <a:r>
            <a:rPr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知恵袋</a:t>
          </a:r>
        </a:p>
      </dgm:t>
    </dgm:pt>
    <dgm:pt modelId="{6ED5085D-0E46-4E60-8D36-414D9686BE8D}" type="parTrans" cxnId="{08A52D14-508F-465F-B285-08CA8A86AEFB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7A6416EA-A350-4FC2-8280-A7E5F37E7CA2}" type="sibTrans" cxnId="{08A52D14-508F-465F-B285-08CA8A86AEFB}">
      <dgm:prSet/>
      <dgm:spPr/>
      <dgm:t>
        <a:bodyPr/>
        <a:lstStyle/>
        <a:p>
          <a:endParaRPr lang="ja-JP" altLang="en-US" sz="1800">
            <a:latin typeface="BIZ UDPゴシック" panose="020B0400000000000000" pitchFamily="50" charset="-128"/>
            <a:ea typeface="BIZ UDPゴシック" panose="020B0400000000000000" pitchFamily="50" charset="-128"/>
          </a:endParaRPr>
        </a:p>
      </dgm:t>
    </dgm:pt>
    <dgm:pt modelId="{2ECD4DFC-4C4C-415D-BA70-55C4A9A7F0B5}" type="pres">
      <dgm:prSet presAssocID="{243737CB-D4E8-4EDE-97F6-C5E45CC0D1E6}" presName="composite" presStyleCnt="0">
        <dgm:presLayoutVars>
          <dgm:chMax val="5"/>
          <dgm:dir/>
          <dgm:resizeHandles val="exact"/>
        </dgm:presLayoutVars>
      </dgm:prSet>
      <dgm:spPr/>
    </dgm:pt>
    <dgm:pt modelId="{4ADA0CD2-EE6D-4041-9AA4-0FC743D25E40}" type="pres">
      <dgm:prSet presAssocID="{92F2161E-03B1-4F9D-AB3F-11C1863FF3CD}" presName="circle1" presStyleLbl="lnNode1" presStyleIdx="0" presStyleCnt="2"/>
      <dgm:spPr/>
    </dgm:pt>
    <dgm:pt modelId="{C91BBAD3-EC77-4158-A32A-45BD1EB40317}" type="pres">
      <dgm:prSet presAssocID="{92F2161E-03B1-4F9D-AB3F-11C1863FF3CD}" presName="text1" presStyleLbl="revTx" presStyleIdx="0" presStyleCnt="2" custScaleX="171751" custScaleY="64050">
        <dgm:presLayoutVars>
          <dgm:bulletEnabled val="1"/>
        </dgm:presLayoutVars>
      </dgm:prSet>
      <dgm:spPr/>
    </dgm:pt>
    <dgm:pt modelId="{B3D9A82A-8813-4977-89B0-92092BFE3BC5}" type="pres">
      <dgm:prSet presAssocID="{92F2161E-03B1-4F9D-AB3F-11C1863FF3CD}" presName="line1" presStyleLbl="callout" presStyleIdx="0" presStyleCnt="4"/>
      <dgm:spPr/>
    </dgm:pt>
    <dgm:pt modelId="{1C091A24-84D3-45A1-AD9A-8E0BA10C3565}" type="pres">
      <dgm:prSet presAssocID="{92F2161E-03B1-4F9D-AB3F-11C1863FF3CD}" presName="d1" presStyleLbl="callout" presStyleIdx="1" presStyleCnt="4"/>
      <dgm:spPr/>
    </dgm:pt>
    <dgm:pt modelId="{BB5AA6B5-F4C0-4A64-8A7D-48CB04B37B8C}" type="pres">
      <dgm:prSet presAssocID="{F4DE85E6-DECE-46EE-9194-44D35211DE90}" presName="circle2" presStyleLbl="lnNode1" presStyleIdx="1" presStyleCnt="2"/>
      <dgm:spPr/>
    </dgm:pt>
    <dgm:pt modelId="{F78DB10B-84CB-4EAA-AB39-9F89BD156A44}" type="pres">
      <dgm:prSet presAssocID="{F4DE85E6-DECE-46EE-9194-44D35211DE90}" presName="text2" presStyleLbl="revTx" presStyleIdx="1" presStyleCnt="2" custScaleX="170451" custScaleY="77018">
        <dgm:presLayoutVars>
          <dgm:bulletEnabled val="1"/>
        </dgm:presLayoutVars>
      </dgm:prSet>
      <dgm:spPr/>
    </dgm:pt>
    <dgm:pt modelId="{D97CD67C-BF85-4CA0-A98E-A721C3C1529D}" type="pres">
      <dgm:prSet presAssocID="{F4DE85E6-DECE-46EE-9194-44D35211DE90}" presName="line2" presStyleLbl="callout" presStyleIdx="2" presStyleCnt="4"/>
      <dgm:spPr/>
    </dgm:pt>
    <dgm:pt modelId="{6A9E119A-B6BB-459E-9271-21865B38BE2E}" type="pres">
      <dgm:prSet presAssocID="{F4DE85E6-DECE-46EE-9194-44D35211DE90}" presName="d2" presStyleLbl="callout" presStyleIdx="3" presStyleCnt="4"/>
      <dgm:spPr/>
    </dgm:pt>
  </dgm:ptLst>
  <dgm:cxnLst>
    <dgm:cxn modelId="{08A52D14-508F-465F-B285-08CA8A86AEFB}" srcId="{F4DE85E6-DECE-46EE-9194-44D35211DE90}" destId="{23A67001-0AAD-42A6-875C-BAFB541F3BAD}" srcOrd="0" destOrd="0" parTransId="{6ED5085D-0E46-4E60-8D36-414D9686BE8D}" sibTransId="{7A6416EA-A350-4FC2-8280-A7E5F37E7CA2}"/>
    <dgm:cxn modelId="{10B5812E-A941-4A0A-BE9D-7C2EDF250A2D}" type="presOf" srcId="{92F2161E-03B1-4F9D-AB3F-11C1863FF3CD}" destId="{C91BBAD3-EC77-4158-A32A-45BD1EB40317}" srcOrd="0" destOrd="0" presId="urn:microsoft.com/office/officeart/2005/8/layout/target1"/>
    <dgm:cxn modelId="{FA152630-A508-4BAF-9177-2B4ABC3E81C3}" srcId="{92F2161E-03B1-4F9D-AB3F-11C1863FF3CD}" destId="{FE156D12-C17A-4E2F-BA3B-5EFEB1767B23}" srcOrd="0" destOrd="0" parTransId="{D9AFD706-A27F-4469-8943-4ECEF149F286}" sibTransId="{40D96786-4119-4E13-9E45-25984B86A8E0}"/>
    <dgm:cxn modelId="{45AF313D-9C44-4F36-9173-E56F77F7DF92}" type="presOf" srcId="{23A67001-0AAD-42A6-875C-BAFB541F3BAD}" destId="{F78DB10B-84CB-4EAA-AB39-9F89BD156A44}" srcOrd="0" destOrd="1" presId="urn:microsoft.com/office/officeart/2005/8/layout/target1"/>
    <dgm:cxn modelId="{5D8E4252-BD7C-4E0E-BAC8-533F842FD103}" srcId="{243737CB-D4E8-4EDE-97F6-C5E45CC0D1E6}" destId="{F4DE85E6-DECE-46EE-9194-44D35211DE90}" srcOrd="1" destOrd="0" parTransId="{5003A998-072D-420B-B0D8-72A8B334CC14}" sibTransId="{162C5420-D61D-4F7A-8B6E-CFD5AE0D3CCC}"/>
    <dgm:cxn modelId="{90E2D79B-F3C3-457F-882F-478226BEBF0C}" type="presOf" srcId="{243737CB-D4E8-4EDE-97F6-C5E45CC0D1E6}" destId="{2ECD4DFC-4C4C-415D-BA70-55C4A9A7F0B5}" srcOrd="0" destOrd="0" presId="urn:microsoft.com/office/officeart/2005/8/layout/target1"/>
    <dgm:cxn modelId="{F7637D9E-CE34-4256-93BD-E587C64E633E}" type="presOf" srcId="{FE156D12-C17A-4E2F-BA3B-5EFEB1767B23}" destId="{C91BBAD3-EC77-4158-A32A-45BD1EB40317}" srcOrd="0" destOrd="1" presId="urn:microsoft.com/office/officeart/2005/8/layout/target1"/>
    <dgm:cxn modelId="{102CDEB9-C83E-46C3-BCF3-C908F14F11A0}" srcId="{243737CB-D4E8-4EDE-97F6-C5E45CC0D1E6}" destId="{92F2161E-03B1-4F9D-AB3F-11C1863FF3CD}" srcOrd="0" destOrd="0" parTransId="{2C8EE0F2-3949-4DDC-8444-892C3E651520}" sibTransId="{4167ABB3-8B5F-4ACB-90BE-2CE5DA3D40C3}"/>
    <dgm:cxn modelId="{6720BDCB-AC61-4764-BAA2-19B8B8CE8CAC}" type="presOf" srcId="{F4DE85E6-DECE-46EE-9194-44D35211DE90}" destId="{F78DB10B-84CB-4EAA-AB39-9F89BD156A44}" srcOrd="0" destOrd="0" presId="urn:microsoft.com/office/officeart/2005/8/layout/target1"/>
    <dgm:cxn modelId="{051970D4-ED1E-4B10-9FD3-BA49B70A0D13}" type="presParOf" srcId="{2ECD4DFC-4C4C-415D-BA70-55C4A9A7F0B5}" destId="{4ADA0CD2-EE6D-4041-9AA4-0FC743D25E40}" srcOrd="0" destOrd="0" presId="urn:microsoft.com/office/officeart/2005/8/layout/target1"/>
    <dgm:cxn modelId="{9D29677D-B082-4911-9469-66B7F2BC622B}" type="presParOf" srcId="{2ECD4DFC-4C4C-415D-BA70-55C4A9A7F0B5}" destId="{C91BBAD3-EC77-4158-A32A-45BD1EB40317}" srcOrd="1" destOrd="0" presId="urn:microsoft.com/office/officeart/2005/8/layout/target1"/>
    <dgm:cxn modelId="{3A5692EB-8EC7-465A-9BC2-1573E3C021D5}" type="presParOf" srcId="{2ECD4DFC-4C4C-415D-BA70-55C4A9A7F0B5}" destId="{B3D9A82A-8813-4977-89B0-92092BFE3BC5}" srcOrd="2" destOrd="0" presId="urn:microsoft.com/office/officeart/2005/8/layout/target1"/>
    <dgm:cxn modelId="{32BEF73E-B40F-45E4-946C-FF51675F34AA}" type="presParOf" srcId="{2ECD4DFC-4C4C-415D-BA70-55C4A9A7F0B5}" destId="{1C091A24-84D3-45A1-AD9A-8E0BA10C3565}" srcOrd="3" destOrd="0" presId="urn:microsoft.com/office/officeart/2005/8/layout/target1"/>
    <dgm:cxn modelId="{2051C07A-B55A-4E9C-A26A-A4D9CBE399D4}" type="presParOf" srcId="{2ECD4DFC-4C4C-415D-BA70-55C4A9A7F0B5}" destId="{BB5AA6B5-F4C0-4A64-8A7D-48CB04B37B8C}" srcOrd="4" destOrd="0" presId="urn:microsoft.com/office/officeart/2005/8/layout/target1"/>
    <dgm:cxn modelId="{A21B75F8-3D73-49BF-86B4-716A6D8B8F6E}" type="presParOf" srcId="{2ECD4DFC-4C4C-415D-BA70-55C4A9A7F0B5}" destId="{F78DB10B-84CB-4EAA-AB39-9F89BD156A44}" srcOrd="5" destOrd="0" presId="urn:microsoft.com/office/officeart/2005/8/layout/target1"/>
    <dgm:cxn modelId="{27017DFF-8063-4A1D-A3C4-FAB03ADD4593}" type="presParOf" srcId="{2ECD4DFC-4C4C-415D-BA70-55C4A9A7F0B5}" destId="{D97CD67C-BF85-4CA0-A98E-A721C3C1529D}" srcOrd="6" destOrd="0" presId="urn:microsoft.com/office/officeart/2005/8/layout/target1"/>
    <dgm:cxn modelId="{B1761136-A447-480D-9BF7-CA729BC1BF4A}" type="presParOf" srcId="{2ECD4DFC-4C4C-415D-BA70-55C4A9A7F0B5}" destId="{6A9E119A-B6BB-459E-9271-21865B38BE2E}" srcOrd="7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9A4A4E-A0E3-4B29-8BE0-F07D9A3B989E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2" csCatId="mainScheme" phldr="1"/>
      <dgm:spPr/>
    </dgm:pt>
    <dgm:pt modelId="{38C6B053-4E94-402B-A45B-EB0C037D30CF}">
      <dgm:prSet phldrT="[テキスト]"/>
      <dgm:spPr/>
      <dgm:t>
        <a:bodyPr/>
        <a:lstStyle/>
        <a:p>
          <a:r>
            <a:rPr kumimoji="1" lang="ja-JP" altLang="en-US" dirty="0"/>
            <a:t>コンセプト</a:t>
          </a:r>
        </a:p>
      </dgm:t>
    </dgm:pt>
    <dgm:pt modelId="{81448B71-034C-4ECA-9CA6-8B05E9538DCE}" type="parTrans" cxnId="{7B64A946-05A1-47FD-B719-28CD32C050BF}">
      <dgm:prSet/>
      <dgm:spPr/>
      <dgm:t>
        <a:bodyPr/>
        <a:lstStyle/>
        <a:p>
          <a:endParaRPr kumimoji="1" lang="ja-JP" altLang="en-US"/>
        </a:p>
      </dgm:t>
    </dgm:pt>
    <dgm:pt modelId="{C85CB758-ABCA-4E8C-B12C-5521415D40F7}" type="sibTrans" cxnId="{7B64A946-05A1-47FD-B719-28CD32C050BF}">
      <dgm:prSet/>
      <dgm:spPr/>
      <dgm:t>
        <a:bodyPr/>
        <a:lstStyle/>
        <a:p>
          <a:endParaRPr kumimoji="1" lang="ja-JP" altLang="en-US"/>
        </a:p>
      </dgm:t>
    </dgm:pt>
    <dgm:pt modelId="{FF0BCE63-093F-497F-986F-0B768EFCDBC9}">
      <dgm:prSet phldrT="[テキスト]"/>
      <dgm:spPr/>
      <dgm:t>
        <a:bodyPr/>
        <a:lstStyle/>
        <a:p>
          <a:r>
            <a:rPr kumimoji="1" lang="ja-JP" altLang="en-US"/>
            <a:t>ベータ</a:t>
          </a:r>
        </a:p>
      </dgm:t>
    </dgm:pt>
    <dgm:pt modelId="{2486AD28-21DC-416A-BFBD-92236135D3E3}" type="parTrans" cxnId="{E387CE2A-E267-4338-A543-999799214AD2}">
      <dgm:prSet/>
      <dgm:spPr/>
      <dgm:t>
        <a:bodyPr/>
        <a:lstStyle/>
        <a:p>
          <a:endParaRPr kumimoji="1" lang="ja-JP" altLang="en-US"/>
        </a:p>
      </dgm:t>
    </dgm:pt>
    <dgm:pt modelId="{D4181A6D-BAA7-42E3-86CA-90DF46E64F9D}" type="sibTrans" cxnId="{E387CE2A-E267-4338-A543-999799214AD2}">
      <dgm:prSet/>
      <dgm:spPr/>
      <dgm:t>
        <a:bodyPr/>
        <a:lstStyle/>
        <a:p>
          <a:endParaRPr kumimoji="1" lang="ja-JP" altLang="en-US"/>
        </a:p>
      </dgm:t>
    </dgm:pt>
    <dgm:pt modelId="{F5FD8BA9-F919-4EBD-B1D0-09B74872AF6E}">
      <dgm:prSet phldrT="[テキスト]"/>
      <dgm:spPr/>
      <dgm:t>
        <a:bodyPr/>
        <a:lstStyle/>
        <a:p>
          <a:r>
            <a:rPr kumimoji="1" lang="ja-JP" altLang="en-US"/>
            <a:t>リリース</a:t>
          </a:r>
        </a:p>
      </dgm:t>
    </dgm:pt>
    <dgm:pt modelId="{C3DB6C8E-E41C-41C2-83F3-7DA11EA84A7B}" type="parTrans" cxnId="{542B96E2-418C-4B27-983D-61E8FDC2CA42}">
      <dgm:prSet/>
      <dgm:spPr/>
      <dgm:t>
        <a:bodyPr/>
        <a:lstStyle/>
        <a:p>
          <a:endParaRPr kumimoji="1" lang="ja-JP" altLang="en-US"/>
        </a:p>
      </dgm:t>
    </dgm:pt>
    <dgm:pt modelId="{E5E1E1B5-9B1B-4B62-BD78-75EA0D94C737}" type="sibTrans" cxnId="{542B96E2-418C-4B27-983D-61E8FDC2CA42}">
      <dgm:prSet/>
      <dgm:spPr/>
      <dgm:t>
        <a:bodyPr/>
        <a:lstStyle/>
        <a:p>
          <a:endParaRPr kumimoji="1" lang="ja-JP" altLang="en-US"/>
        </a:p>
      </dgm:t>
    </dgm:pt>
    <dgm:pt modelId="{D381488E-9972-47D4-9E8F-5BD465965F7A}">
      <dgm:prSet phldrT="[テキスト]"/>
      <dgm:spPr/>
      <dgm:t>
        <a:bodyPr/>
        <a:lstStyle/>
        <a:p>
          <a:r>
            <a:rPr kumimoji="1" lang="ja-JP" altLang="en-US"/>
            <a:t>開発（仕様、設計、実装、テスト）</a:t>
          </a:r>
        </a:p>
      </dgm:t>
    </dgm:pt>
    <dgm:pt modelId="{B62389B2-1AAB-4EC8-9F5D-05F1968AE9E0}" type="parTrans" cxnId="{586C7C9F-69A1-474B-BD35-868A5EB30A34}">
      <dgm:prSet/>
      <dgm:spPr/>
      <dgm:t>
        <a:bodyPr/>
        <a:lstStyle/>
        <a:p>
          <a:endParaRPr kumimoji="1" lang="ja-JP" altLang="en-US"/>
        </a:p>
      </dgm:t>
    </dgm:pt>
    <dgm:pt modelId="{84F0B7BA-56BC-462D-A6BF-A0BA503A581B}" type="sibTrans" cxnId="{586C7C9F-69A1-474B-BD35-868A5EB30A34}">
      <dgm:prSet/>
      <dgm:spPr/>
      <dgm:t>
        <a:bodyPr/>
        <a:lstStyle/>
        <a:p>
          <a:endParaRPr kumimoji="1" lang="ja-JP" altLang="en-US"/>
        </a:p>
      </dgm:t>
    </dgm:pt>
    <dgm:pt modelId="{76A05860-AF0C-4C7E-9338-488AD5F04D08}" type="pres">
      <dgm:prSet presAssocID="{D59A4A4E-A0E3-4B29-8BE0-F07D9A3B989E}" presName="rootnode" presStyleCnt="0">
        <dgm:presLayoutVars>
          <dgm:chMax/>
          <dgm:chPref/>
          <dgm:dir/>
          <dgm:animLvl val="lvl"/>
        </dgm:presLayoutVars>
      </dgm:prSet>
      <dgm:spPr/>
    </dgm:pt>
    <dgm:pt modelId="{8C1F9587-EE10-46B8-ABA4-4E05FB5075FB}" type="pres">
      <dgm:prSet presAssocID="{38C6B053-4E94-402B-A45B-EB0C037D30CF}" presName="composite" presStyleCnt="0"/>
      <dgm:spPr/>
    </dgm:pt>
    <dgm:pt modelId="{C8FBBE30-0E88-4D75-9A6B-CA12769FC2DD}" type="pres">
      <dgm:prSet presAssocID="{38C6B053-4E94-402B-A45B-EB0C037D30CF}" presName="bentUpArrow1" presStyleLbl="alignImgPlace1" presStyleIdx="0" presStyleCnt="3"/>
      <dgm:spPr/>
    </dgm:pt>
    <dgm:pt modelId="{4C590A17-7292-4D01-B11A-F6EEF4075BC5}" type="pres">
      <dgm:prSet presAssocID="{38C6B053-4E94-402B-A45B-EB0C037D30CF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60E60A6-E935-458C-AF5D-5B27BF2F30A1}" type="pres">
      <dgm:prSet presAssocID="{38C6B053-4E94-402B-A45B-EB0C037D30C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B43A617-F5A7-400A-88EF-B68E148DC6B1}" type="pres">
      <dgm:prSet presAssocID="{C85CB758-ABCA-4E8C-B12C-5521415D40F7}" presName="sibTrans" presStyleCnt="0"/>
      <dgm:spPr/>
    </dgm:pt>
    <dgm:pt modelId="{F928AAC9-3B27-4E92-A80E-A56CAEA661B6}" type="pres">
      <dgm:prSet presAssocID="{D381488E-9972-47D4-9E8F-5BD465965F7A}" presName="composite" presStyleCnt="0"/>
      <dgm:spPr/>
    </dgm:pt>
    <dgm:pt modelId="{28A699C2-2E08-4C10-838A-55DB1135AF2D}" type="pres">
      <dgm:prSet presAssocID="{D381488E-9972-47D4-9E8F-5BD465965F7A}" presName="bentUpArrow1" presStyleLbl="alignImgPlace1" presStyleIdx="1" presStyleCnt="3"/>
      <dgm:spPr/>
    </dgm:pt>
    <dgm:pt modelId="{DD4213BE-0349-4F6B-BE95-CCE18F66D444}" type="pres">
      <dgm:prSet presAssocID="{D381488E-9972-47D4-9E8F-5BD465965F7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6353EF3-C880-49DC-8711-DBFF0F25F0B3}" type="pres">
      <dgm:prSet presAssocID="{D381488E-9972-47D4-9E8F-5BD465965F7A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B8AFCA-5275-4898-B16E-2379A6A1BF0D}" type="pres">
      <dgm:prSet presAssocID="{84F0B7BA-56BC-462D-A6BF-A0BA503A581B}" presName="sibTrans" presStyleCnt="0"/>
      <dgm:spPr/>
    </dgm:pt>
    <dgm:pt modelId="{FF80B326-9658-4231-A9DD-12A171DE4933}" type="pres">
      <dgm:prSet presAssocID="{FF0BCE63-093F-497F-986F-0B768EFCDBC9}" presName="composite" presStyleCnt="0"/>
      <dgm:spPr/>
    </dgm:pt>
    <dgm:pt modelId="{4D3E9218-A150-49C1-BF08-C5F652A51D8F}" type="pres">
      <dgm:prSet presAssocID="{FF0BCE63-093F-497F-986F-0B768EFCDBC9}" presName="bentUpArrow1" presStyleLbl="alignImgPlace1" presStyleIdx="2" presStyleCnt="3"/>
      <dgm:spPr/>
    </dgm:pt>
    <dgm:pt modelId="{2A625F3A-5023-4C4B-A17C-B260448C2704}" type="pres">
      <dgm:prSet presAssocID="{FF0BCE63-093F-497F-986F-0B768EFCDBC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BAA0282-3185-4CB7-8072-38816BDBA91A}" type="pres">
      <dgm:prSet presAssocID="{FF0BCE63-093F-497F-986F-0B768EFCDBC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AA065F5-A00E-4AF7-8136-3CA68B03E5BE}" type="pres">
      <dgm:prSet presAssocID="{D4181A6D-BAA7-42E3-86CA-90DF46E64F9D}" presName="sibTrans" presStyleCnt="0"/>
      <dgm:spPr/>
    </dgm:pt>
    <dgm:pt modelId="{C7520DE7-0CEA-4840-BBC5-86B540F0FA04}" type="pres">
      <dgm:prSet presAssocID="{F5FD8BA9-F919-4EBD-B1D0-09B74872AF6E}" presName="composite" presStyleCnt="0"/>
      <dgm:spPr/>
    </dgm:pt>
    <dgm:pt modelId="{213A79AA-58F5-49E9-8553-948AEFC29731}" type="pres">
      <dgm:prSet presAssocID="{F5FD8BA9-F919-4EBD-B1D0-09B74872AF6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E387CE2A-E267-4338-A543-999799214AD2}" srcId="{D59A4A4E-A0E3-4B29-8BE0-F07D9A3B989E}" destId="{FF0BCE63-093F-497F-986F-0B768EFCDBC9}" srcOrd="2" destOrd="0" parTransId="{2486AD28-21DC-416A-BFBD-92236135D3E3}" sibTransId="{D4181A6D-BAA7-42E3-86CA-90DF46E64F9D}"/>
    <dgm:cxn modelId="{75C0662D-3F3D-40BC-B462-E881CC0F3CA7}" type="presOf" srcId="{D59A4A4E-A0E3-4B29-8BE0-F07D9A3B989E}" destId="{76A05860-AF0C-4C7E-9338-488AD5F04D08}" srcOrd="0" destOrd="0" presId="urn:microsoft.com/office/officeart/2005/8/layout/StepDownProcess"/>
    <dgm:cxn modelId="{7FBC6A45-3255-43BC-8666-1FC8AC4950FA}" type="presOf" srcId="{D381488E-9972-47D4-9E8F-5BD465965F7A}" destId="{DD4213BE-0349-4F6B-BE95-CCE18F66D444}" srcOrd="0" destOrd="0" presId="urn:microsoft.com/office/officeart/2005/8/layout/StepDownProcess"/>
    <dgm:cxn modelId="{7B64A946-05A1-47FD-B719-28CD32C050BF}" srcId="{D59A4A4E-A0E3-4B29-8BE0-F07D9A3B989E}" destId="{38C6B053-4E94-402B-A45B-EB0C037D30CF}" srcOrd="0" destOrd="0" parTransId="{81448B71-034C-4ECA-9CA6-8B05E9538DCE}" sibTransId="{C85CB758-ABCA-4E8C-B12C-5521415D40F7}"/>
    <dgm:cxn modelId="{A27BDC52-AC39-487C-B5B8-776FBEB73B7B}" type="presOf" srcId="{38C6B053-4E94-402B-A45B-EB0C037D30CF}" destId="{4C590A17-7292-4D01-B11A-F6EEF4075BC5}" srcOrd="0" destOrd="0" presId="urn:microsoft.com/office/officeart/2005/8/layout/StepDownProcess"/>
    <dgm:cxn modelId="{586C7C9F-69A1-474B-BD35-868A5EB30A34}" srcId="{D59A4A4E-A0E3-4B29-8BE0-F07D9A3B989E}" destId="{D381488E-9972-47D4-9E8F-5BD465965F7A}" srcOrd="1" destOrd="0" parTransId="{B62389B2-1AAB-4EC8-9F5D-05F1968AE9E0}" sibTransId="{84F0B7BA-56BC-462D-A6BF-A0BA503A581B}"/>
    <dgm:cxn modelId="{B7B8F9E1-AC59-4D6A-8360-BF4EBE279A76}" type="presOf" srcId="{F5FD8BA9-F919-4EBD-B1D0-09B74872AF6E}" destId="{213A79AA-58F5-49E9-8553-948AEFC29731}" srcOrd="0" destOrd="0" presId="urn:microsoft.com/office/officeart/2005/8/layout/StepDownProcess"/>
    <dgm:cxn modelId="{542B96E2-418C-4B27-983D-61E8FDC2CA42}" srcId="{D59A4A4E-A0E3-4B29-8BE0-F07D9A3B989E}" destId="{F5FD8BA9-F919-4EBD-B1D0-09B74872AF6E}" srcOrd="3" destOrd="0" parTransId="{C3DB6C8E-E41C-41C2-83F3-7DA11EA84A7B}" sibTransId="{E5E1E1B5-9B1B-4B62-BD78-75EA0D94C737}"/>
    <dgm:cxn modelId="{1812CFE4-0B3A-499F-9616-3F33254EF8A9}" type="presOf" srcId="{FF0BCE63-093F-497F-986F-0B768EFCDBC9}" destId="{2A625F3A-5023-4C4B-A17C-B260448C2704}" srcOrd="0" destOrd="0" presId="urn:microsoft.com/office/officeart/2005/8/layout/StepDownProcess"/>
    <dgm:cxn modelId="{42254A03-A10D-45E9-AD9A-0F6C0C8CFCB3}" type="presParOf" srcId="{76A05860-AF0C-4C7E-9338-488AD5F04D08}" destId="{8C1F9587-EE10-46B8-ABA4-4E05FB5075FB}" srcOrd="0" destOrd="0" presId="urn:microsoft.com/office/officeart/2005/8/layout/StepDownProcess"/>
    <dgm:cxn modelId="{4875D498-9154-48B7-A60D-8E049C70BF13}" type="presParOf" srcId="{8C1F9587-EE10-46B8-ABA4-4E05FB5075FB}" destId="{C8FBBE30-0E88-4D75-9A6B-CA12769FC2DD}" srcOrd="0" destOrd="0" presId="urn:microsoft.com/office/officeart/2005/8/layout/StepDownProcess"/>
    <dgm:cxn modelId="{3F24B140-ABA9-4FD7-BEF4-3354D1C6D3BE}" type="presParOf" srcId="{8C1F9587-EE10-46B8-ABA4-4E05FB5075FB}" destId="{4C590A17-7292-4D01-B11A-F6EEF4075BC5}" srcOrd="1" destOrd="0" presId="urn:microsoft.com/office/officeart/2005/8/layout/StepDownProcess"/>
    <dgm:cxn modelId="{EB67769C-32D6-4804-89CF-C645363CD310}" type="presParOf" srcId="{8C1F9587-EE10-46B8-ABA4-4E05FB5075FB}" destId="{E60E60A6-E935-458C-AF5D-5B27BF2F30A1}" srcOrd="2" destOrd="0" presId="urn:microsoft.com/office/officeart/2005/8/layout/StepDownProcess"/>
    <dgm:cxn modelId="{F0473295-85C7-4134-91B2-34C7473BA0AB}" type="presParOf" srcId="{76A05860-AF0C-4C7E-9338-488AD5F04D08}" destId="{0B43A617-F5A7-400A-88EF-B68E148DC6B1}" srcOrd="1" destOrd="0" presId="urn:microsoft.com/office/officeart/2005/8/layout/StepDownProcess"/>
    <dgm:cxn modelId="{BDF66900-A7E2-476C-A6FE-E43AAE1638C4}" type="presParOf" srcId="{76A05860-AF0C-4C7E-9338-488AD5F04D08}" destId="{F928AAC9-3B27-4E92-A80E-A56CAEA661B6}" srcOrd="2" destOrd="0" presId="urn:microsoft.com/office/officeart/2005/8/layout/StepDownProcess"/>
    <dgm:cxn modelId="{0E16100A-E158-4195-B4EB-33FCBADC2D34}" type="presParOf" srcId="{F928AAC9-3B27-4E92-A80E-A56CAEA661B6}" destId="{28A699C2-2E08-4C10-838A-55DB1135AF2D}" srcOrd="0" destOrd="0" presId="urn:microsoft.com/office/officeart/2005/8/layout/StepDownProcess"/>
    <dgm:cxn modelId="{2E3BC85D-0C91-41BB-BA52-27421673FD14}" type="presParOf" srcId="{F928AAC9-3B27-4E92-A80E-A56CAEA661B6}" destId="{DD4213BE-0349-4F6B-BE95-CCE18F66D444}" srcOrd="1" destOrd="0" presId="urn:microsoft.com/office/officeart/2005/8/layout/StepDownProcess"/>
    <dgm:cxn modelId="{00457E31-5A9A-4462-BADA-3F49E7BD9BB2}" type="presParOf" srcId="{F928AAC9-3B27-4E92-A80E-A56CAEA661B6}" destId="{D6353EF3-C880-49DC-8711-DBFF0F25F0B3}" srcOrd="2" destOrd="0" presId="urn:microsoft.com/office/officeart/2005/8/layout/StepDownProcess"/>
    <dgm:cxn modelId="{778CD352-A937-4E67-BD66-8B903F31546C}" type="presParOf" srcId="{76A05860-AF0C-4C7E-9338-488AD5F04D08}" destId="{BFB8AFCA-5275-4898-B16E-2379A6A1BF0D}" srcOrd="3" destOrd="0" presId="urn:microsoft.com/office/officeart/2005/8/layout/StepDownProcess"/>
    <dgm:cxn modelId="{1EF0F624-4A1F-41EB-BB49-F57214239258}" type="presParOf" srcId="{76A05860-AF0C-4C7E-9338-488AD5F04D08}" destId="{FF80B326-9658-4231-A9DD-12A171DE4933}" srcOrd="4" destOrd="0" presId="urn:microsoft.com/office/officeart/2005/8/layout/StepDownProcess"/>
    <dgm:cxn modelId="{6ED78ED3-4BD0-48A0-8A22-187E446A35EC}" type="presParOf" srcId="{FF80B326-9658-4231-A9DD-12A171DE4933}" destId="{4D3E9218-A150-49C1-BF08-C5F652A51D8F}" srcOrd="0" destOrd="0" presId="urn:microsoft.com/office/officeart/2005/8/layout/StepDownProcess"/>
    <dgm:cxn modelId="{1BB14EF3-485F-4058-86F2-9AEFF4A7EE38}" type="presParOf" srcId="{FF80B326-9658-4231-A9DD-12A171DE4933}" destId="{2A625F3A-5023-4C4B-A17C-B260448C2704}" srcOrd="1" destOrd="0" presId="urn:microsoft.com/office/officeart/2005/8/layout/StepDownProcess"/>
    <dgm:cxn modelId="{FE46D421-AF70-4270-9BEB-A7A0614AEFF0}" type="presParOf" srcId="{FF80B326-9658-4231-A9DD-12A171DE4933}" destId="{6BAA0282-3185-4CB7-8072-38816BDBA91A}" srcOrd="2" destOrd="0" presId="urn:microsoft.com/office/officeart/2005/8/layout/StepDownProcess"/>
    <dgm:cxn modelId="{682226F4-97C6-4F08-892C-4D9E23C08EE7}" type="presParOf" srcId="{76A05860-AF0C-4C7E-9338-488AD5F04D08}" destId="{4AA065F5-A00E-4AF7-8136-3CA68B03E5BE}" srcOrd="5" destOrd="0" presId="urn:microsoft.com/office/officeart/2005/8/layout/StepDownProcess"/>
    <dgm:cxn modelId="{A1B57171-A8D3-413C-923D-31F402A224D4}" type="presParOf" srcId="{76A05860-AF0C-4C7E-9338-488AD5F04D08}" destId="{C7520DE7-0CEA-4840-BBC5-86B540F0FA04}" srcOrd="6" destOrd="0" presId="urn:microsoft.com/office/officeart/2005/8/layout/StepDownProcess"/>
    <dgm:cxn modelId="{6FB3D6DD-9AA5-4E9A-A04E-602A94D0A6D1}" type="presParOf" srcId="{C7520DE7-0CEA-4840-BBC5-86B540F0FA04}" destId="{213A79AA-58F5-49E9-8553-948AEFC2973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A9F4C-9B54-4A66-B87E-96000E074EF0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B5267A10-35DB-4AB7-A0CD-B2A90510438D}">
      <dgm:prSet phldrT="[テキスト]"/>
      <dgm:spPr/>
      <dgm:t>
        <a:bodyPr/>
        <a:lstStyle/>
        <a:p>
          <a:r>
            <a:rPr kumimoji="1" lang="ja-JP" altLang="en-US" dirty="0"/>
            <a:t>試行</a:t>
          </a:r>
        </a:p>
      </dgm:t>
    </dgm:pt>
    <dgm:pt modelId="{FFA62D58-5E8D-4C25-81D2-3360A0C5BBE9}" type="parTrans" cxnId="{F3CF1BEC-962B-457F-894B-01011C3585DE}">
      <dgm:prSet/>
      <dgm:spPr/>
      <dgm:t>
        <a:bodyPr/>
        <a:lstStyle/>
        <a:p>
          <a:endParaRPr kumimoji="1" lang="ja-JP" altLang="en-US"/>
        </a:p>
      </dgm:t>
    </dgm:pt>
    <dgm:pt modelId="{3F852FC5-C09D-4F36-BB06-644AB1600642}" type="sibTrans" cxnId="{F3CF1BEC-962B-457F-894B-01011C3585DE}">
      <dgm:prSet/>
      <dgm:spPr/>
      <dgm:t>
        <a:bodyPr/>
        <a:lstStyle/>
        <a:p>
          <a:endParaRPr kumimoji="1" lang="ja-JP" altLang="en-US"/>
        </a:p>
      </dgm:t>
    </dgm:pt>
    <dgm:pt modelId="{9B9857A6-E632-4D87-8EF8-E863B4366D3F}">
      <dgm:prSet phldrT="[テキスト]"/>
      <dgm:spPr/>
      <dgm:t>
        <a:bodyPr/>
        <a:lstStyle/>
        <a:p>
          <a:r>
            <a:rPr kumimoji="1" lang="ja-JP" altLang="en-US" dirty="0"/>
            <a:t>評価</a:t>
          </a:r>
        </a:p>
      </dgm:t>
    </dgm:pt>
    <dgm:pt modelId="{DCA876C5-A05A-40C3-915D-8F29F6A9CD80}" type="parTrans" cxnId="{177ADA36-B58C-44C6-A597-A7DCF1DD83E6}">
      <dgm:prSet/>
      <dgm:spPr/>
      <dgm:t>
        <a:bodyPr/>
        <a:lstStyle/>
        <a:p>
          <a:endParaRPr kumimoji="1" lang="ja-JP" altLang="en-US"/>
        </a:p>
      </dgm:t>
    </dgm:pt>
    <dgm:pt modelId="{C73B57C1-F104-4A97-B72F-B7E2BCA002B6}" type="sibTrans" cxnId="{177ADA36-B58C-44C6-A597-A7DCF1DD83E6}">
      <dgm:prSet/>
      <dgm:spPr/>
      <dgm:t>
        <a:bodyPr/>
        <a:lstStyle/>
        <a:p>
          <a:endParaRPr kumimoji="1" lang="ja-JP" altLang="en-US"/>
        </a:p>
      </dgm:t>
    </dgm:pt>
    <dgm:pt modelId="{A2A92ABA-5DEB-4140-9D93-B91E83B05573}">
      <dgm:prSet phldrT="[テキスト]"/>
      <dgm:spPr/>
      <dgm:t>
        <a:bodyPr/>
        <a:lstStyle/>
        <a:p>
          <a:r>
            <a:rPr kumimoji="1" lang="ja-JP" altLang="en-US" dirty="0"/>
            <a:t>学習</a:t>
          </a:r>
        </a:p>
      </dgm:t>
    </dgm:pt>
    <dgm:pt modelId="{28630C69-C922-4CF2-9238-8B4B7F66543D}" type="parTrans" cxnId="{FFC27375-5F3F-4D0B-AE77-9D6B6A9C0C54}">
      <dgm:prSet/>
      <dgm:spPr/>
      <dgm:t>
        <a:bodyPr/>
        <a:lstStyle/>
        <a:p>
          <a:endParaRPr kumimoji="1" lang="ja-JP" altLang="en-US"/>
        </a:p>
      </dgm:t>
    </dgm:pt>
    <dgm:pt modelId="{FDA885CE-BED0-44B2-A038-429A71B730F8}" type="sibTrans" cxnId="{FFC27375-5F3F-4D0B-AE77-9D6B6A9C0C54}">
      <dgm:prSet/>
      <dgm:spPr/>
      <dgm:t>
        <a:bodyPr/>
        <a:lstStyle/>
        <a:p>
          <a:endParaRPr kumimoji="1" lang="ja-JP" altLang="en-US"/>
        </a:p>
      </dgm:t>
    </dgm:pt>
    <dgm:pt modelId="{087F9BCC-3507-4589-9007-32A30D3D8022}" type="pres">
      <dgm:prSet presAssocID="{042A9F4C-9B54-4A66-B87E-96000E074EF0}" presName="cycle" presStyleCnt="0">
        <dgm:presLayoutVars>
          <dgm:dir/>
          <dgm:resizeHandles val="exact"/>
        </dgm:presLayoutVars>
      </dgm:prSet>
      <dgm:spPr/>
    </dgm:pt>
    <dgm:pt modelId="{97B61838-DDD2-4065-B383-F0BE8E402471}" type="pres">
      <dgm:prSet presAssocID="{B5267A10-35DB-4AB7-A0CD-B2A90510438D}" presName="node" presStyleLbl="node1" presStyleIdx="0" presStyleCnt="3">
        <dgm:presLayoutVars>
          <dgm:bulletEnabled val="1"/>
        </dgm:presLayoutVars>
      </dgm:prSet>
      <dgm:spPr/>
    </dgm:pt>
    <dgm:pt modelId="{61ED5E0C-B4F2-4B85-8BE1-9DF098DC15DA}" type="pres">
      <dgm:prSet presAssocID="{3F852FC5-C09D-4F36-BB06-644AB1600642}" presName="sibTrans" presStyleLbl="sibTrans2D1" presStyleIdx="0" presStyleCnt="3"/>
      <dgm:spPr/>
    </dgm:pt>
    <dgm:pt modelId="{BD4396E9-E1E7-40A5-9485-DDCF95172C6F}" type="pres">
      <dgm:prSet presAssocID="{3F852FC5-C09D-4F36-BB06-644AB1600642}" presName="connectorText" presStyleLbl="sibTrans2D1" presStyleIdx="0" presStyleCnt="3"/>
      <dgm:spPr/>
    </dgm:pt>
    <dgm:pt modelId="{A7F5DE8B-9469-4994-9047-0E0E6FCCFEE5}" type="pres">
      <dgm:prSet presAssocID="{9B9857A6-E632-4D87-8EF8-E863B4366D3F}" presName="node" presStyleLbl="node1" presStyleIdx="1" presStyleCnt="3">
        <dgm:presLayoutVars>
          <dgm:bulletEnabled val="1"/>
        </dgm:presLayoutVars>
      </dgm:prSet>
      <dgm:spPr/>
    </dgm:pt>
    <dgm:pt modelId="{2CADCBF0-61FD-40CD-B4E6-6910AEEC13DA}" type="pres">
      <dgm:prSet presAssocID="{C73B57C1-F104-4A97-B72F-B7E2BCA002B6}" presName="sibTrans" presStyleLbl="sibTrans2D1" presStyleIdx="1" presStyleCnt="3"/>
      <dgm:spPr/>
    </dgm:pt>
    <dgm:pt modelId="{344BC93C-5E3F-4328-BFE9-3790055E56D1}" type="pres">
      <dgm:prSet presAssocID="{C73B57C1-F104-4A97-B72F-B7E2BCA002B6}" presName="connectorText" presStyleLbl="sibTrans2D1" presStyleIdx="1" presStyleCnt="3"/>
      <dgm:spPr/>
    </dgm:pt>
    <dgm:pt modelId="{9FA2E14B-A41D-4E0B-9A71-7D555DE9D282}" type="pres">
      <dgm:prSet presAssocID="{A2A92ABA-5DEB-4140-9D93-B91E83B05573}" presName="node" presStyleLbl="node1" presStyleIdx="2" presStyleCnt="3">
        <dgm:presLayoutVars>
          <dgm:bulletEnabled val="1"/>
        </dgm:presLayoutVars>
      </dgm:prSet>
      <dgm:spPr/>
    </dgm:pt>
    <dgm:pt modelId="{6B4CEF9D-CD8A-48B5-AD47-3404D3ED7B18}" type="pres">
      <dgm:prSet presAssocID="{FDA885CE-BED0-44B2-A038-429A71B730F8}" presName="sibTrans" presStyleLbl="sibTrans2D1" presStyleIdx="2" presStyleCnt="3"/>
      <dgm:spPr/>
    </dgm:pt>
    <dgm:pt modelId="{FEAF1E98-8B18-4054-A1BA-2726391F154A}" type="pres">
      <dgm:prSet presAssocID="{FDA885CE-BED0-44B2-A038-429A71B730F8}" presName="connectorText" presStyleLbl="sibTrans2D1" presStyleIdx="2" presStyleCnt="3"/>
      <dgm:spPr/>
    </dgm:pt>
  </dgm:ptLst>
  <dgm:cxnLst>
    <dgm:cxn modelId="{5BC0F70D-AAA8-4DBB-AC26-3C7E2FFB87DD}" type="presOf" srcId="{B5267A10-35DB-4AB7-A0CD-B2A90510438D}" destId="{97B61838-DDD2-4065-B383-F0BE8E402471}" srcOrd="0" destOrd="0" presId="urn:microsoft.com/office/officeart/2005/8/layout/cycle2"/>
    <dgm:cxn modelId="{9C93861C-98A0-4029-86B8-886869377FF7}" type="presOf" srcId="{A2A92ABA-5DEB-4140-9D93-B91E83B05573}" destId="{9FA2E14B-A41D-4E0B-9A71-7D555DE9D282}" srcOrd="0" destOrd="0" presId="urn:microsoft.com/office/officeart/2005/8/layout/cycle2"/>
    <dgm:cxn modelId="{177ADA36-B58C-44C6-A597-A7DCF1DD83E6}" srcId="{042A9F4C-9B54-4A66-B87E-96000E074EF0}" destId="{9B9857A6-E632-4D87-8EF8-E863B4366D3F}" srcOrd="1" destOrd="0" parTransId="{DCA876C5-A05A-40C3-915D-8F29F6A9CD80}" sibTransId="{C73B57C1-F104-4A97-B72F-B7E2BCA002B6}"/>
    <dgm:cxn modelId="{A61E3862-C4C3-497A-8302-95AAE0C86866}" type="presOf" srcId="{042A9F4C-9B54-4A66-B87E-96000E074EF0}" destId="{087F9BCC-3507-4589-9007-32A30D3D8022}" srcOrd="0" destOrd="0" presId="urn:microsoft.com/office/officeart/2005/8/layout/cycle2"/>
    <dgm:cxn modelId="{E4260248-4F9F-4A71-AB94-5E99E2C7F51E}" type="presOf" srcId="{C73B57C1-F104-4A97-B72F-B7E2BCA002B6}" destId="{2CADCBF0-61FD-40CD-B4E6-6910AEEC13DA}" srcOrd="0" destOrd="0" presId="urn:microsoft.com/office/officeart/2005/8/layout/cycle2"/>
    <dgm:cxn modelId="{FFC27375-5F3F-4D0B-AE77-9D6B6A9C0C54}" srcId="{042A9F4C-9B54-4A66-B87E-96000E074EF0}" destId="{A2A92ABA-5DEB-4140-9D93-B91E83B05573}" srcOrd="2" destOrd="0" parTransId="{28630C69-C922-4CF2-9238-8B4B7F66543D}" sibTransId="{FDA885CE-BED0-44B2-A038-429A71B730F8}"/>
    <dgm:cxn modelId="{F1FC9E93-9995-47DD-8B1E-C16DDB9C5E85}" type="presOf" srcId="{3F852FC5-C09D-4F36-BB06-644AB1600642}" destId="{BD4396E9-E1E7-40A5-9485-DDCF95172C6F}" srcOrd="1" destOrd="0" presId="urn:microsoft.com/office/officeart/2005/8/layout/cycle2"/>
    <dgm:cxn modelId="{A61278AB-B81F-4D30-B38B-1D295B4F76E9}" type="presOf" srcId="{3F852FC5-C09D-4F36-BB06-644AB1600642}" destId="{61ED5E0C-B4F2-4B85-8BE1-9DF098DC15DA}" srcOrd="0" destOrd="0" presId="urn:microsoft.com/office/officeart/2005/8/layout/cycle2"/>
    <dgm:cxn modelId="{5FE6E1B1-E863-4BDC-8259-10C8C97B7441}" type="presOf" srcId="{9B9857A6-E632-4D87-8EF8-E863B4366D3F}" destId="{A7F5DE8B-9469-4994-9047-0E0E6FCCFEE5}" srcOrd="0" destOrd="0" presId="urn:microsoft.com/office/officeart/2005/8/layout/cycle2"/>
    <dgm:cxn modelId="{C2AFB3D0-40DB-4BA2-80AF-FBC8E39C5A7E}" type="presOf" srcId="{FDA885CE-BED0-44B2-A038-429A71B730F8}" destId="{6B4CEF9D-CD8A-48B5-AD47-3404D3ED7B18}" srcOrd="0" destOrd="0" presId="urn:microsoft.com/office/officeart/2005/8/layout/cycle2"/>
    <dgm:cxn modelId="{F3CF1BEC-962B-457F-894B-01011C3585DE}" srcId="{042A9F4C-9B54-4A66-B87E-96000E074EF0}" destId="{B5267A10-35DB-4AB7-A0CD-B2A90510438D}" srcOrd="0" destOrd="0" parTransId="{FFA62D58-5E8D-4C25-81D2-3360A0C5BBE9}" sibTransId="{3F852FC5-C09D-4F36-BB06-644AB1600642}"/>
    <dgm:cxn modelId="{D1D556F2-14E0-4BA7-B307-1284749A7E53}" type="presOf" srcId="{FDA885CE-BED0-44B2-A038-429A71B730F8}" destId="{FEAF1E98-8B18-4054-A1BA-2726391F154A}" srcOrd="1" destOrd="0" presId="urn:microsoft.com/office/officeart/2005/8/layout/cycle2"/>
    <dgm:cxn modelId="{FAC036F3-30E3-4CBB-81AB-A3B1CE6DB9E8}" type="presOf" srcId="{C73B57C1-F104-4A97-B72F-B7E2BCA002B6}" destId="{344BC93C-5E3F-4328-BFE9-3790055E56D1}" srcOrd="1" destOrd="0" presId="urn:microsoft.com/office/officeart/2005/8/layout/cycle2"/>
    <dgm:cxn modelId="{7D2ED89D-E3AC-4593-8D69-022F4B739EF9}" type="presParOf" srcId="{087F9BCC-3507-4589-9007-32A30D3D8022}" destId="{97B61838-DDD2-4065-B383-F0BE8E402471}" srcOrd="0" destOrd="0" presId="urn:microsoft.com/office/officeart/2005/8/layout/cycle2"/>
    <dgm:cxn modelId="{892CA8DC-9453-40DD-A29C-9C889A0754DC}" type="presParOf" srcId="{087F9BCC-3507-4589-9007-32A30D3D8022}" destId="{61ED5E0C-B4F2-4B85-8BE1-9DF098DC15DA}" srcOrd="1" destOrd="0" presId="urn:microsoft.com/office/officeart/2005/8/layout/cycle2"/>
    <dgm:cxn modelId="{7753C1A3-C00D-4F43-A7D9-EE27BFC654AD}" type="presParOf" srcId="{61ED5E0C-B4F2-4B85-8BE1-9DF098DC15DA}" destId="{BD4396E9-E1E7-40A5-9485-DDCF95172C6F}" srcOrd="0" destOrd="0" presId="urn:microsoft.com/office/officeart/2005/8/layout/cycle2"/>
    <dgm:cxn modelId="{E5E2975D-CFC4-48AC-B397-141D17206C91}" type="presParOf" srcId="{087F9BCC-3507-4589-9007-32A30D3D8022}" destId="{A7F5DE8B-9469-4994-9047-0E0E6FCCFEE5}" srcOrd="2" destOrd="0" presId="urn:microsoft.com/office/officeart/2005/8/layout/cycle2"/>
    <dgm:cxn modelId="{CC950A12-85B9-4194-8698-E18571F8AF65}" type="presParOf" srcId="{087F9BCC-3507-4589-9007-32A30D3D8022}" destId="{2CADCBF0-61FD-40CD-B4E6-6910AEEC13DA}" srcOrd="3" destOrd="0" presId="urn:microsoft.com/office/officeart/2005/8/layout/cycle2"/>
    <dgm:cxn modelId="{E13DD319-0D7B-408F-8DA1-B74A8F7E144D}" type="presParOf" srcId="{2CADCBF0-61FD-40CD-B4E6-6910AEEC13DA}" destId="{344BC93C-5E3F-4328-BFE9-3790055E56D1}" srcOrd="0" destOrd="0" presId="urn:microsoft.com/office/officeart/2005/8/layout/cycle2"/>
    <dgm:cxn modelId="{73A263C7-D83E-4ADA-9547-047DDE7BFD57}" type="presParOf" srcId="{087F9BCC-3507-4589-9007-32A30D3D8022}" destId="{9FA2E14B-A41D-4E0B-9A71-7D555DE9D282}" srcOrd="4" destOrd="0" presId="urn:microsoft.com/office/officeart/2005/8/layout/cycle2"/>
    <dgm:cxn modelId="{CFDE14BF-FBB8-4227-B52B-643E24164580}" type="presParOf" srcId="{087F9BCC-3507-4589-9007-32A30D3D8022}" destId="{6B4CEF9D-CD8A-48B5-AD47-3404D3ED7B18}" srcOrd="5" destOrd="0" presId="urn:microsoft.com/office/officeart/2005/8/layout/cycle2"/>
    <dgm:cxn modelId="{E69F1861-BEC1-41F5-AFA6-9C5501BA7276}" type="presParOf" srcId="{6B4CEF9D-CD8A-48B5-AD47-3404D3ED7B18}" destId="{FEAF1E98-8B18-4054-A1BA-2726391F154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b="1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 b="1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 b="1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b="1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 b="1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 b="1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 b="1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 b="1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 b="1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A8C3EF2-9776-4F32-BBD4-4C6393370B50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/>
    </dgm:pt>
    <dgm:pt modelId="{D1033DA0-43FA-494A-AAA2-479364324BEC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483003F-8CC8-4E36-853C-87F5A5BFE645}" type="presOf" srcId="{D5430114-4879-4C6E-A9B6-459E2BC284BD}" destId="{D1033DA0-43FA-494A-AAA2-479364324BEC}" srcOrd="0" destOrd="0" presId="urn:microsoft.com/office/officeart/2009/layout/CircleArrowProcess"/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EAE65F7C-147A-4630-8AA3-81604053A355}" type="presParOf" srcId="{31BFFB00-A62A-4A97-95D1-4FDCF1144F34}" destId="{BA8C3EF2-9776-4F32-BBD4-4C6393370B50}" srcOrd="4" destOrd="0" presId="urn:microsoft.com/office/officeart/2009/layout/CircleArrowProcess"/>
    <dgm:cxn modelId="{23FF169A-0641-4C88-A90F-BDFDC151C8E3}" type="presParOf" srcId="{BA8C3EF2-9776-4F32-BBD4-4C6393370B50}" destId="{907ACAC9-0B00-45EE-A86C-9DD7706E8B26}" srcOrd="0" destOrd="0" presId="urn:microsoft.com/office/officeart/2009/layout/CircleArrowProcess"/>
    <dgm:cxn modelId="{3A7D4E2A-CF8E-4DF7-80DE-EC7958762B52}" type="presParOf" srcId="{31BFFB00-A62A-4A97-95D1-4FDCF1144F34}" destId="{D1033DA0-43FA-494A-AAA2-479364324BE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 dirty="0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0897C38-63A7-4AB1-B232-39F618E6F1C7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/>
    </dgm:pt>
    <dgm:pt modelId="{2F5B0658-D405-42E2-B96B-7E5F303EC2E9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3EFB9BEB-200F-4739-9AAC-0C46C3424DC6}" type="presOf" srcId="{D5430114-4879-4C6E-A9B6-459E2BC284BD}" destId="{2F5B0658-D405-42E2-B96B-7E5F303EC2E9}" srcOrd="0" destOrd="0" presId="urn:microsoft.com/office/officeart/2009/layout/CircleArrowProcess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BBC7BD3F-AF6B-431E-AD95-9D21E78EAF3B}" type="presParOf" srcId="{31BFFB00-A62A-4A97-95D1-4FDCF1144F34}" destId="{60897C38-63A7-4AB1-B232-39F618E6F1C7}" srcOrd="4" destOrd="0" presId="urn:microsoft.com/office/officeart/2009/layout/CircleArrowProcess"/>
    <dgm:cxn modelId="{3060287A-DFA7-46D7-85CB-8BC58AFF68F0}" type="presParOf" srcId="{60897C38-63A7-4AB1-B232-39F618E6F1C7}" destId="{907ACAC9-0B00-45EE-A86C-9DD7706E8B26}" srcOrd="0" destOrd="0" presId="urn:microsoft.com/office/officeart/2009/layout/CircleArrowProcess"/>
    <dgm:cxn modelId="{94B77107-B89C-44CD-B43C-1B9585BC969A}" type="presParOf" srcId="{31BFFB00-A62A-4A97-95D1-4FDCF1144F34}" destId="{2F5B0658-D405-42E2-B96B-7E5F303EC2E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9C3BE3-F195-450F-ABCA-59462EBF7FC1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</dgm:pt>
    <dgm:pt modelId="{28F74882-6E53-4907-AC24-A0D1758A2465}">
      <dgm:prSet phldrT="[テキスト]"/>
      <dgm:spPr/>
      <dgm:t>
        <a:bodyPr/>
        <a:lstStyle/>
        <a:p>
          <a:r>
            <a:rPr kumimoji="1" lang="ja-JP" altLang="en-US" dirty="0"/>
            <a:t>課題の調査・分析</a:t>
          </a:r>
        </a:p>
      </dgm:t>
    </dgm:pt>
    <dgm:pt modelId="{A0C8F14D-B971-4FF8-93A8-2E4FA4D64B39}" type="par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A56F58DD-122B-468D-A60D-E1B72446ACCA}" type="sibTrans" cxnId="{C88145CB-03A5-42ED-877A-7235A00359CC}">
      <dgm:prSet/>
      <dgm:spPr/>
      <dgm:t>
        <a:bodyPr/>
        <a:lstStyle/>
        <a:p>
          <a:endParaRPr kumimoji="1" lang="ja-JP" altLang="en-US"/>
        </a:p>
      </dgm:t>
    </dgm:pt>
    <dgm:pt modelId="{F04CF136-A6CF-4C3A-AB2F-B5CD21C8C7D4}">
      <dgm:prSet phldrT="[テキスト]"/>
      <dgm:spPr/>
      <dgm:t>
        <a:bodyPr/>
        <a:lstStyle/>
        <a:p>
          <a:r>
            <a:rPr kumimoji="1" lang="ja-JP" altLang="en-US" dirty="0"/>
            <a:t>解決のデザイン</a:t>
          </a:r>
        </a:p>
      </dgm:t>
    </dgm:pt>
    <dgm:pt modelId="{F23BA8A2-4468-47EE-A687-2B40C8492C20}" type="par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E0B38474-81B1-4D1E-80AB-BF0C1FC26AFF}" type="sibTrans" cxnId="{0DFD2D52-342D-4716-ADB9-A93EFA55957C}">
      <dgm:prSet/>
      <dgm:spPr/>
      <dgm:t>
        <a:bodyPr/>
        <a:lstStyle/>
        <a:p>
          <a:endParaRPr kumimoji="1" lang="ja-JP" altLang="en-US"/>
        </a:p>
      </dgm:t>
    </dgm:pt>
    <dgm:pt modelId="{D5430114-4879-4C6E-A9B6-459E2BC284BD}">
      <dgm:prSet phldrT="[テキスト]"/>
      <dgm:spPr/>
      <dgm:t>
        <a:bodyPr/>
        <a:lstStyle/>
        <a:p>
          <a:r>
            <a:rPr kumimoji="1" lang="ja-JP" altLang="en-US"/>
            <a:t>価値のデザイン</a:t>
          </a:r>
        </a:p>
      </dgm:t>
    </dgm:pt>
    <dgm:pt modelId="{0C69075D-AFBF-420B-A276-6CE1EDB19D5C}" type="par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46B5422D-D991-47E5-9D9E-0A9C492C4DC1}" type="sibTrans" cxnId="{BDD48277-525E-4FB9-9447-A748D2500BBF}">
      <dgm:prSet/>
      <dgm:spPr/>
      <dgm:t>
        <a:bodyPr/>
        <a:lstStyle/>
        <a:p>
          <a:endParaRPr kumimoji="1" lang="ja-JP" altLang="en-US"/>
        </a:p>
      </dgm:t>
    </dgm:pt>
    <dgm:pt modelId="{31BFFB00-A62A-4A97-95D1-4FDCF1144F34}" type="pres">
      <dgm:prSet presAssocID="{D59C3BE3-F195-450F-ABCA-59462EBF7FC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D2FD9EB-6E03-4B19-8FAE-795D1482F7AF}" type="pres">
      <dgm:prSet presAssocID="{28F74882-6E53-4907-AC24-A0D1758A2465}" presName="Accent1" presStyleCnt="0"/>
      <dgm:spPr/>
    </dgm:pt>
    <dgm:pt modelId="{D6296D48-37EB-4E3D-80B4-C39C6309FA55}" type="pres">
      <dgm:prSet presAssocID="{28F74882-6E53-4907-AC24-A0D1758A2465}" presName="Accent" presStyleLbl="node1" presStyleIdx="0" presStyleCnt="3"/>
      <dgm:spPr/>
    </dgm:pt>
    <dgm:pt modelId="{57F4D9B8-7FF7-4396-907A-2B5D3FFE5392}" type="pres">
      <dgm:prSet presAssocID="{28F74882-6E53-4907-AC24-A0D1758A24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AFC6B29-869C-4B4A-AF55-2CF589E069C0}" type="pres">
      <dgm:prSet presAssocID="{F04CF136-A6CF-4C3A-AB2F-B5CD21C8C7D4}" presName="Accent2" presStyleCnt="0"/>
      <dgm:spPr/>
    </dgm:pt>
    <dgm:pt modelId="{70656FB4-D0E0-4D56-BC61-69AED58C29C8}" type="pres">
      <dgm:prSet presAssocID="{F04CF136-A6CF-4C3A-AB2F-B5CD21C8C7D4}" presName="Accent" presStyleLbl="node1" presStyleIdx="1" presStyleCnt="3"/>
      <dgm:spPr/>
    </dgm:pt>
    <dgm:pt modelId="{6EC0BBF9-1D27-46EC-B28D-EFA9907DEC18}" type="pres">
      <dgm:prSet presAssocID="{F04CF136-A6CF-4C3A-AB2F-B5CD21C8C7D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4AC44556-0B6E-455C-A003-97C8C5A5461A}" type="pres">
      <dgm:prSet presAssocID="{D5430114-4879-4C6E-A9B6-459E2BC284BD}" presName="Accent3" presStyleCnt="0"/>
      <dgm:spPr/>
    </dgm:pt>
    <dgm:pt modelId="{907ACAC9-0B00-45EE-A86C-9DD7706E8B26}" type="pres">
      <dgm:prSet presAssocID="{D5430114-4879-4C6E-A9B6-459E2BC284BD}" presName="Accent" presStyleLbl="node1" presStyleIdx="2" presStyleCnt="3"/>
      <dgm:spPr>
        <a:solidFill>
          <a:schemeClr val="accent6">
            <a:lumMod val="20000"/>
            <a:lumOff val="80000"/>
          </a:schemeClr>
        </a:solidFill>
      </dgm:spPr>
    </dgm:pt>
    <dgm:pt modelId="{F42EAAFC-4E93-4EBF-8CA2-9DDAAFAF996C}" type="pres">
      <dgm:prSet presAssocID="{D5430114-4879-4C6E-A9B6-459E2BC284B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98433F-F255-4852-9FC3-494FA6316B86}" type="presOf" srcId="{F04CF136-A6CF-4C3A-AB2F-B5CD21C8C7D4}" destId="{6EC0BBF9-1D27-46EC-B28D-EFA9907DEC18}" srcOrd="0" destOrd="0" presId="urn:microsoft.com/office/officeart/2009/layout/CircleArrowProcess"/>
    <dgm:cxn modelId="{0DFD2D52-342D-4716-ADB9-A93EFA55957C}" srcId="{D59C3BE3-F195-450F-ABCA-59462EBF7FC1}" destId="{F04CF136-A6CF-4C3A-AB2F-B5CD21C8C7D4}" srcOrd="1" destOrd="0" parTransId="{F23BA8A2-4468-47EE-A687-2B40C8492C20}" sibTransId="{E0B38474-81B1-4D1E-80AB-BF0C1FC26AFF}"/>
    <dgm:cxn modelId="{BDD48277-525E-4FB9-9447-A748D2500BBF}" srcId="{D59C3BE3-F195-450F-ABCA-59462EBF7FC1}" destId="{D5430114-4879-4C6E-A9B6-459E2BC284BD}" srcOrd="2" destOrd="0" parTransId="{0C69075D-AFBF-420B-A276-6CE1EDB19D5C}" sibTransId="{46B5422D-D991-47E5-9D9E-0A9C492C4DC1}"/>
    <dgm:cxn modelId="{57A07187-3D46-415C-8157-5296CD5CF948}" type="presOf" srcId="{D59C3BE3-F195-450F-ABCA-59462EBF7FC1}" destId="{31BFFB00-A62A-4A97-95D1-4FDCF1144F34}" srcOrd="0" destOrd="0" presId="urn:microsoft.com/office/officeart/2009/layout/CircleArrowProcess"/>
    <dgm:cxn modelId="{4EED089B-7AEF-431A-B0DA-55DE888E7964}" type="presOf" srcId="{28F74882-6E53-4907-AC24-A0D1758A2465}" destId="{57F4D9B8-7FF7-4396-907A-2B5D3FFE5392}" srcOrd="0" destOrd="0" presId="urn:microsoft.com/office/officeart/2009/layout/CircleArrowProcess"/>
    <dgm:cxn modelId="{C88145CB-03A5-42ED-877A-7235A00359CC}" srcId="{D59C3BE3-F195-450F-ABCA-59462EBF7FC1}" destId="{28F74882-6E53-4907-AC24-A0D1758A2465}" srcOrd="0" destOrd="0" parTransId="{A0C8F14D-B971-4FF8-93A8-2E4FA4D64B39}" sibTransId="{A56F58DD-122B-468D-A60D-E1B72446ACCA}"/>
    <dgm:cxn modelId="{585CD3CD-97C8-4E48-BB00-2127443B3824}" type="presOf" srcId="{D5430114-4879-4C6E-A9B6-459E2BC284BD}" destId="{F42EAAFC-4E93-4EBF-8CA2-9DDAAFAF996C}" srcOrd="0" destOrd="0" presId="urn:microsoft.com/office/officeart/2009/layout/CircleArrowProcess"/>
    <dgm:cxn modelId="{47C88129-348D-4203-8485-7CE27882CDFB}" type="presParOf" srcId="{31BFFB00-A62A-4A97-95D1-4FDCF1144F34}" destId="{5D2FD9EB-6E03-4B19-8FAE-795D1482F7AF}" srcOrd="0" destOrd="0" presId="urn:microsoft.com/office/officeart/2009/layout/CircleArrowProcess"/>
    <dgm:cxn modelId="{DC2546E8-C926-4052-B060-2C8907CBC41B}" type="presParOf" srcId="{5D2FD9EB-6E03-4B19-8FAE-795D1482F7AF}" destId="{D6296D48-37EB-4E3D-80B4-C39C6309FA55}" srcOrd="0" destOrd="0" presId="urn:microsoft.com/office/officeart/2009/layout/CircleArrowProcess"/>
    <dgm:cxn modelId="{5BF977C7-0DD9-4E3A-AA31-4AF0DDEE5596}" type="presParOf" srcId="{31BFFB00-A62A-4A97-95D1-4FDCF1144F34}" destId="{57F4D9B8-7FF7-4396-907A-2B5D3FFE5392}" srcOrd="1" destOrd="0" presId="urn:microsoft.com/office/officeart/2009/layout/CircleArrowProcess"/>
    <dgm:cxn modelId="{09DD135D-06B3-4ED1-83E2-1E370A0BAB87}" type="presParOf" srcId="{31BFFB00-A62A-4A97-95D1-4FDCF1144F34}" destId="{6AFC6B29-869C-4B4A-AF55-2CF589E069C0}" srcOrd="2" destOrd="0" presId="urn:microsoft.com/office/officeart/2009/layout/CircleArrowProcess"/>
    <dgm:cxn modelId="{BB522C7A-C8A9-4A8C-8FC0-5A815068D0EC}" type="presParOf" srcId="{6AFC6B29-869C-4B4A-AF55-2CF589E069C0}" destId="{70656FB4-D0E0-4D56-BC61-69AED58C29C8}" srcOrd="0" destOrd="0" presId="urn:microsoft.com/office/officeart/2009/layout/CircleArrowProcess"/>
    <dgm:cxn modelId="{33E8455C-FDCE-4F59-8DFA-7B59C20BF4EE}" type="presParOf" srcId="{31BFFB00-A62A-4A97-95D1-4FDCF1144F34}" destId="{6EC0BBF9-1D27-46EC-B28D-EFA9907DEC18}" srcOrd="3" destOrd="0" presId="urn:microsoft.com/office/officeart/2009/layout/CircleArrowProcess"/>
    <dgm:cxn modelId="{A3342CBD-D05E-4A98-9836-E2FABFE1257A}" type="presParOf" srcId="{31BFFB00-A62A-4A97-95D1-4FDCF1144F34}" destId="{4AC44556-0B6E-455C-A003-97C8C5A5461A}" srcOrd="4" destOrd="0" presId="urn:microsoft.com/office/officeart/2009/layout/CircleArrowProcess"/>
    <dgm:cxn modelId="{FDD857C5-99A4-4E2E-A6D9-5A786FC6A34D}" type="presParOf" srcId="{4AC44556-0B6E-455C-A003-97C8C5A5461A}" destId="{907ACAC9-0B00-45EE-A86C-9DD7706E8B26}" srcOrd="0" destOrd="0" presId="urn:microsoft.com/office/officeart/2009/layout/CircleArrowProcess"/>
    <dgm:cxn modelId="{5BC32CAA-4E1A-49D0-92F2-EE700F5B45F1}" type="presParOf" srcId="{31BFFB00-A62A-4A97-95D1-4FDCF1144F34}" destId="{F42EAAFC-4E93-4EBF-8CA2-9DDAAFAF996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15B21-93F3-4645-89FE-4DDE42FB1241}">
      <dsp:nvSpPr>
        <dsp:cNvPr id="0" name=""/>
        <dsp:cNvSpPr/>
      </dsp:nvSpPr>
      <dsp:spPr>
        <a:xfrm>
          <a:off x="4787" y="225086"/>
          <a:ext cx="3292608" cy="32926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400" kern="1200" dirty="0"/>
            <a:t>技術革新</a:t>
          </a:r>
        </a:p>
      </dsp:txBody>
      <dsp:txXfrm>
        <a:off x="486978" y="707277"/>
        <a:ext cx="2328226" cy="2328226"/>
      </dsp:txXfrm>
    </dsp:sp>
    <dsp:sp modelId="{1A813F3D-012A-4E09-AAF8-44C1C6654171}">
      <dsp:nvSpPr>
        <dsp:cNvPr id="0" name=""/>
        <dsp:cNvSpPr/>
      </dsp:nvSpPr>
      <dsp:spPr>
        <a:xfrm>
          <a:off x="3564756" y="916534"/>
          <a:ext cx="1909712" cy="1909712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4300" kern="1200"/>
        </a:p>
      </dsp:txBody>
      <dsp:txXfrm>
        <a:off x="3817888" y="1309935"/>
        <a:ext cx="1403448" cy="1122910"/>
      </dsp:txXfrm>
    </dsp:sp>
    <dsp:sp modelId="{AF0C61F7-01F9-491B-8ADC-B1A29D321F95}">
      <dsp:nvSpPr>
        <dsp:cNvPr id="0" name=""/>
        <dsp:cNvSpPr/>
      </dsp:nvSpPr>
      <dsp:spPr>
        <a:xfrm>
          <a:off x="5741828" y="225086"/>
          <a:ext cx="3292608" cy="32926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400" kern="1200"/>
            <a:t>イノベーション</a:t>
          </a:r>
        </a:p>
      </dsp:txBody>
      <dsp:txXfrm>
        <a:off x="6224019" y="707277"/>
        <a:ext cx="2328226" cy="23282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2993451" y="0"/>
          <a:ext cx="3169512" cy="316999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3694018" y="1144464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/>
            <a:t>課題の調査・分析</a:t>
          </a:r>
        </a:p>
      </dsp:txBody>
      <dsp:txXfrm>
        <a:off x="3694018" y="1144464"/>
        <a:ext cx="1761237" cy="880407"/>
      </dsp:txXfrm>
    </dsp:sp>
    <dsp:sp modelId="{70656FB4-D0E0-4D56-BC61-69AED58C29C8}">
      <dsp:nvSpPr>
        <dsp:cNvPr id="0" name=""/>
        <dsp:cNvSpPr/>
      </dsp:nvSpPr>
      <dsp:spPr>
        <a:xfrm>
          <a:off x="2113130" y="1821397"/>
          <a:ext cx="3169512" cy="316999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2817268" y="2976397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/>
            <a:t>解決のデザイン</a:t>
          </a:r>
        </a:p>
      </dsp:txBody>
      <dsp:txXfrm>
        <a:off x="2817268" y="2976397"/>
        <a:ext cx="1761237" cy="880407"/>
      </dsp:txXfrm>
    </dsp:sp>
    <dsp:sp modelId="{907ACAC9-0B00-45EE-A86C-9DD7706E8B26}">
      <dsp:nvSpPr>
        <dsp:cNvPr id="0" name=""/>
        <dsp:cNvSpPr/>
      </dsp:nvSpPr>
      <dsp:spPr>
        <a:xfrm>
          <a:off x="3219037" y="3860756"/>
          <a:ext cx="2723102" cy="272419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B0658-D405-42E2-B96B-7E5F303EC2E9}">
      <dsp:nvSpPr>
        <dsp:cNvPr id="0" name=""/>
        <dsp:cNvSpPr/>
      </dsp:nvSpPr>
      <dsp:spPr>
        <a:xfrm>
          <a:off x="3698184" y="4810964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/>
            <a:t>価値のデザイン</a:t>
          </a:r>
        </a:p>
      </dsp:txBody>
      <dsp:txXfrm>
        <a:off x="3698184" y="4810964"/>
        <a:ext cx="1761237" cy="8804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1749938" y="214837"/>
          <a:ext cx="3028411" cy="302887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2419317" y="1308352"/>
          <a:ext cx="1682830" cy="841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 dirty="0"/>
            <a:t>課題の調査・分析</a:t>
          </a:r>
        </a:p>
      </dsp:txBody>
      <dsp:txXfrm>
        <a:off x="2419317" y="1308352"/>
        <a:ext cx="1682830" cy="841213"/>
      </dsp:txXfrm>
    </dsp:sp>
    <dsp:sp modelId="{70656FB4-D0E0-4D56-BC61-69AED58C29C8}">
      <dsp:nvSpPr>
        <dsp:cNvPr id="0" name=""/>
        <dsp:cNvSpPr/>
      </dsp:nvSpPr>
      <dsp:spPr>
        <a:xfrm>
          <a:off x="908807" y="1955149"/>
          <a:ext cx="3028411" cy="302887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1581598" y="3058731"/>
          <a:ext cx="1682830" cy="841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 dirty="0"/>
            <a:t>解決のデザイン</a:t>
          </a:r>
        </a:p>
      </dsp:txBody>
      <dsp:txXfrm>
        <a:off x="1581598" y="3058731"/>
        <a:ext cx="1682830" cy="841213"/>
      </dsp:txXfrm>
    </dsp:sp>
    <dsp:sp modelId="{907ACAC9-0B00-45EE-A86C-9DD7706E8B26}">
      <dsp:nvSpPr>
        <dsp:cNvPr id="0" name=""/>
        <dsp:cNvSpPr/>
      </dsp:nvSpPr>
      <dsp:spPr>
        <a:xfrm>
          <a:off x="1965481" y="3903719"/>
          <a:ext cx="2601874" cy="260291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B0658-D405-42E2-B96B-7E5F303EC2E9}">
      <dsp:nvSpPr>
        <dsp:cNvPr id="0" name=""/>
        <dsp:cNvSpPr/>
      </dsp:nvSpPr>
      <dsp:spPr>
        <a:xfrm>
          <a:off x="2423298" y="4811626"/>
          <a:ext cx="1682830" cy="841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価値のデザイン</a:t>
          </a:r>
        </a:p>
      </dsp:txBody>
      <dsp:txXfrm>
        <a:off x="2423298" y="4811626"/>
        <a:ext cx="1682830" cy="841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2993451" y="0"/>
          <a:ext cx="3169512" cy="316999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3694018" y="1144464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/>
            <a:t>課題の調査・分析</a:t>
          </a:r>
        </a:p>
      </dsp:txBody>
      <dsp:txXfrm>
        <a:off x="3694018" y="1144464"/>
        <a:ext cx="1761237" cy="880407"/>
      </dsp:txXfrm>
    </dsp:sp>
    <dsp:sp modelId="{70656FB4-D0E0-4D56-BC61-69AED58C29C8}">
      <dsp:nvSpPr>
        <dsp:cNvPr id="0" name=""/>
        <dsp:cNvSpPr/>
      </dsp:nvSpPr>
      <dsp:spPr>
        <a:xfrm>
          <a:off x="2113130" y="1821397"/>
          <a:ext cx="3169512" cy="316999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2817268" y="2976397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/>
            <a:t>解決のデザイン</a:t>
          </a:r>
        </a:p>
      </dsp:txBody>
      <dsp:txXfrm>
        <a:off x="2817268" y="2976397"/>
        <a:ext cx="1761237" cy="880407"/>
      </dsp:txXfrm>
    </dsp:sp>
    <dsp:sp modelId="{907ACAC9-0B00-45EE-A86C-9DD7706E8B26}">
      <dsp:nvSpPr>
        <dsp:cNvPr id="0" name=""/>
        <dsp:cNvSpPr/>
      </dsp:nvSpPr>
      <dsp:spPr>
        <a:xfrm>
          <a:off x="3219037" y="3860756"/>
          <a:ext cx="2723102" cy="272419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B0658-D405-42E2-B96B-7E5F303EC2E9}">
      <dsp:nvSpPr>
        <dsp:cNvPr id="0" name=""/>
        <dsp:cNvSpPr/>
      </dsp:nvSpPr>
      <dsp:spPr>
        <a:xfrm>
          <a:off x="3698184" y="4810964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/>
            <a:t>価値のデザイン</a:t>
          </a:r>
        </a:p>
      </dsp:txBody>
      <dsp:txXfrm>
        <a:off x="3698184" y="4810964"/>
        <a:ext cx="1761237" cy="8804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1828845" y="72984"/>
          <a:ext cx="3164966" cy="316544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2528407" y="1215807"/>
          <a:ext cx="1758711" cy="87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課題の調査・分析</a:t>
          </a:r>
        </a:p>
      </dsp:txBody>
      <dsp:txXfrm>
        <a:off x="2528407" y="1215807"/>
        <a:ext cx="1758711" cy="879145"/>
      </dsp:txXfrm>
    </dsp:sp>
    <dsp:sp modelId="{70656FB4-D0E0-4D56-BC61-69AED58C29C8}">
      <dsp:nvSpPr>
        <dsp:cNvPr id="0" name=""/>
        <dsp:cNvSpPr/>
      </dsp:nvSpPr>
      <dsp:spPr>
        <a:xfrm>
          <a:off x="949787" y="1891769"/>
          <a:ext cx="3164966" cy="316544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1652915" y="3045113"/>
          <a:ext cx="1758711" cy="87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解決のデザイン</a:t>
          </a:r>
        </a:p>
      </dsp:txBody>
      <dsp:txXfrm>
        <a:off x="1652915" y="3045113"/>
        <a:ext cx="1758711" cy="879145"/>
      </dsp:txXfrm>
    </dsp:sp>
    <dsp:sp modelId="{907ACAC9-0B00-45EE-A86C-9DD7706E8B26}">
      <dsp:nvSpPr>
        <dsp:cNvPr id="0" name=""/>
        <dsp:cNvSpPr/>
      </dsp:nvSpPr>
      <dsp:spPr>
        <a:xfrm>
          <a:off x="2054108" y="3928203"/>
          <a:ext cx="2719197" cy="272028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B0658-D405-42E2-B96B-7E5F303EC2E9}">
      <dsp:nvSpPr>
        <dsp:cNvPr id="0" name=""/>
        <dsp:cNvSpPr/>
      </dsp:nvSpPr>
      <dsp:spPr>
        <a:xfrm>
          <a:off x="2532567" y="4877049"/>
          <a:ext cx="1758711" cy="87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/>
            <a:t>価値のデザイン</a:t>
          </a:r>
        </a:p>
      </dsp:txBody>
      <dsp:txXfrm>
        <a:off x="2532567" y="4877049"/>
        <a:ext cx="1758711" cy="8791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2C05A-3457-4033-BCFD-B486083FE32B}">
      <dsp:nvSpPr>
        <dsp:cNvPr id="0" name=""/>
        <dsp:cNvSpPr/>
      </dsp:nvSpPr>
      <dsp:spPr>
        <a:xfrm rot="10800000">
          <a:off x="3575303" y="0"/>
          <a:ext cx="6940296" cy="870267"/>
        </a:xfrm>
        <a:prstGeom prst="nonIsoscelesTrapezoid">
          <a:avLst>
            <a:gd name="adj1" fmla="val 0"/>
            <a:gd name="adj2" fmla="val 82166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2800" kern="1200" dirty="0"/>
            <a:t>やりがい、達成感</a:t>
          </a:r>
        </a:p>
      </dsp:txBody>
      <dsp:txXfrm rot="10800000">
        <a:off x="4290364" y="0"/>
        <a:ext cx="6225235" cy="870267"/>
      </dsp:txXfrm>
    </dsp:sp>
    <dsp:sp modelId="{EA18F906-D322-4B16-B144-207E97F430C8}">
      <dsp:nvSpPr>
        <dsp:cNvPr id="0" name=""/>
        <dsp:cNvSpPr/>
      </dsp:nvSpPr>
      <dsp:spPr>
        <a:xfrm>
          <a:off x="2860243" y="0"/>
          <a:ext cx="1430121" cy="870267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 dirty="0"/>
            <a:t>自己実現</a:t>
          </a:r>
        </a:p>
      </dsp:txBody>
      <dsp:txXfrm>
        <a:off x="2860243" y="0"/>
        <a:ext cx="1430121" cy="870267"/>
      </dsp:txXfrm>
    </dsp:sp>
    <dsp:sp modelId="{F681DB96-6077-4453-9FDF-09A573ABA5CC}">
      <dsp:nvSpPr>
        <dsp:cNvPr id="0" name=""/>
        <dsp:cNvSpPr/>
      </dsp:nvSpPr>
      <dsp:spPr>
        <a:xfrm rot="10800000">
          <a:off x="4290364" y="870267"/>
          <a:ext cx="6225235" cy="870267"/>
        </a:xfrm>
        <a:prstGeom prst="nonIsoscelesTrapezoid">
          <a:avLst>
            <a:gd name="adj1" fmla="val 0"/>
            <a:gd name="adj2" fmla="val 82166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2800" kern="1200"/>
            <a:t>自分は大事な存在だ、責任感</a:t>
          </a:r>
        </a:p>
      </dsp:txBody>
      <dsp:txXfrm rot="10800000">
        <a:off x="5005425" y="870267"/>
        <a:ext cx="5510174" cy="870267"/>
      </dsp:txXfrm>
    </dsp:sp>
    <dsp:sp modelId="{DF326730-2644-4490-8052-FEB1FD000E41}">
      <dsp:nvSpPr>
        <dsp:cNvPr id="0" name=""/>
        <dsp:cNvSpPr/>
      </dsp:nvSpPr>
      <dsp:spPr>
        <a:xfrm>
          <a:off x="2145182" y="870267"/>
          <a:ext cx="2860243" cy="870267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/>
            <a:t>承認と尊敬の欲求</a:t>
          </a:r>
        </a:p>
      </dsp:txBody>
      <dsp:txXfrm>
        <a:off x="2645724" y="870267"/>
        <a:ext cx="1859158" cy="870267"/>
      </dsp:txXfrm>
    </dsp:sp>
    <dsp:sp modelId="{D4773A60-DF57-4FB7-8D09-4FF98F3B4E65}">
      <dsp:nvSpPr>
        <dsp:cNvPr id="0" name=""/>
        <dsp:cNvSpPr/>
      </dsp:nvSpPr>
      <dsp:spPr>
        <a:xfrm rot="10800000">
          <a:off x="5005425" y="1740535"/>
          <a:ext cx="5510174" cy="870267"/>
        </a:xfrm>
        <a:prstGeom prst="nonIsoscelesTrapezoid">
          <a:avLst>
            <a:gd name="adj1" fmla="val 0"/>
            <a:gd name="adj2" fmla="val 82166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2800" kern="1200"/>
            <a:t>好意がある、集団の中に居場所がある</a:t>
          </a:r>
        </a:p>
      </dsp:txBody>
      <dsp:txXfrm rot="10800000">
        <a:off x="5720486" y="1740535"/>
        <a:ext cx="4795113" cy="870267"/>
      </dsp:txXfrm>
    </dsp:sp>
    <dsp:sp modelId="{105C8F7F-45D1-40EB-9038-EF9351A6428C}">
      <dsp:nvSpPr>
        <dsp:cNvPr id="0" name=""/>
        <dsp:cNvSpPr/>
      </dsp:nvSpPr>
      <dsp:spPr>
        <a:xfrm>
          <a:off x="1430121" y="1740535"/>
          <a:ext cx="4290364" cy="870267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/>
            <a:t>帰属と愛情の欲求</a:t>
          </a:r>
        </a:p>
      </dsp:txBody>
      <dsp:txXfrm>
        <a:off x="2180935" y="1740535"/>
        <a:ext cx="2788737" cy="870267"/>
      </dsp:txXfrm>
    </dsp:sp>
    <dsp:sp modelId="{B2A684B5-A56E-4FC6-8879-81789021D292}">
      <dsp:nvSpPr>
        <dsp:cNvPr id="0" name=""/>
        <dsp:cNvSpPr/>
      </dsp:nvSpPr>
      <dsp:spPr>
        <a:xfrm rot="10800000">
          <a:off x="5720486" y="2610802"/>
          <a:ext cx="4795113" cy="870267"/>
        </a:xfrm>
        <a:prstGeom prst="nonIsoscelesTrapezoid">
          <a:avLst>
            <a:gd name="adj1" fmla="val 0"/>
            <a:gd name="adj2" fmla="val 82166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2800" kern="1200"/>
            <a:t>衣、住</a:t>
          </a:r>
        </a:p>
      </dsp:txBody>
      <dsp:txXfrm rot="10800000">
        <a:off x="6435547" y="2610802"/>
        <a:ext cx="4080052" cy="870267"/>
      </dsp:txXfrm>
    </dsp:sp>
    <dsp:sp modelId="{1651C602-393B-4C8B-86FA-467FA4CC848D}">
      <dsp:nvSpPr>
        <dsp:cNvPr id="0" name=""/>
        <dsp:cNvSpPr/>
      </dsp:nvSpPr>
      <dsp:spPr>
        <a:xfrm>
          <a:off x="715060" y="2610802"/>
          <a:ext cx="5720486" cy="870267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/>
            <a:t>安全の欲求</a:t>
          </a:r>
        </a:p>
      </dsp:txBody>
      <dsp:txXfrm>
        <a:off x="1716145" y="2610802"/>
        <a:ext cx="3718316" cy="870267"/>
      </dsp:txXfrm>
    </dsp:sp>
    <dsp:sp modelId="{486E85A6-4C7D-4591-93C4-3AAC9C270943}">
      <dsp:nvSpPr>
        <dsp:cNvPr id="0" name=""/>
        <dsp:cNvSpPr/>
      </dsp:nvSpPr>
      <dsp:spPr>
        <a:xfrm rot="10800000">
          <a:off x="6435547" y="3481070"/>
          <a:ext cx="4080052" cy="870267"/>
        </a:xfrm>
        <a:prstGeom prst="nonIsoscelesTrapezoid">
          <a:avLst>
            <a:gd name="adj1" fmla="val 0"/>
            <a:gd name="adj2" fmla="val 82166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2800" kern="1200"/>
            <a:t>生、食、性</a:t>
          </a:r>
        </a:p>
      </dsp:txBody>
      <dsp:txXfrm rot="10800000">
        <a:off x="7150608" y="3481070"/>
        <a:ext cx="3364992" cy="870267"/>
      </dsp:txXfrm>
    </dsp:sp>
    <dsp:sp modelId="{3E308785-B686-4AD3-BEFE-FE33B81851AC}">
      <dsp:nvSpPr>
        <dsp:cNvPr id="0" name=""/>
        <dsp:cNvSpPr/>
      </dsp:nvSpPr>
      <dsp:spPr>
        <a:xfrm>
          <a:off x="0" y="3481070"/>
          <a:ext cx="7150607" cy="870267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/>
            <a:t>生理的欲求</a:t>
          </a:r>
        </a:p>
      </dsp:txBody>
      <dsp:txXfrm>
        <a:off x="1251356" y="3481070"/>
        <a:ext cx="4647895" cy="8702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31E2-DAB5-46ED-8E28-74612249A82E}">
      <dsp:nvSpPr>
        <dsp:cNvPr id="0" name=""/>
        <dsp:cNvSpPr/>
      </dsp:nvSpPr>
      <dsp:spPr>
        <a:xfrm>
          <a:off x="1505820" y="0"/>
          <a:ext cx="1505820" cy="1362864"/>
        </a:xfrm>
        <a:prstGeom prst="trapezoid">
          <a:avLst>
            <a:gd name="adj" fmla="val 5524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/>
            <a:t>言葉にできる欲求</a:t>
          </a:r>
        </a:p>
      </dsp:txBody>
      <dsp:txXfrm>
        <a:off x="1505820" y="0"/>
        <a:ext cx="1505820" cy="1362864"/>
      </dsp:txXfrm>
    </dsp:sp>
    <dsp:sp modelId="{7F81F1BD-54F1-4B97-9F2B-82C06B19D0EB}">
      <dsp:nvSpPr>
        <dsp:cNvPr id="0" name=""/>
        <dsp:cNvSpPr/>
      </dsp:nvSpPr>
      <dsp:spPr>
        <a:xfrm>
          <a:off x="752910" y="1362864"/>
          <a:ext cx="3011640" cy="1362864"/>
        </a:xfrm>
        <a:prstGeom prst="trapezoid">
          <a:avLst>
            <a:gd name="adj" fmla="val 55245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隠している本音</a:t>
          </a:r>
        </a:p>
      </dsp:txBody>
      <dsp:txXfrm>
        <a:off x="1279947" y="1362864"/>
        <a:ext cx="1957566" cy="1362864"/>
      </dsp:txXfrm>
    </dsp:sp>
    <dsp:sp modelId="{08EA3D27-A0B3-409A-B48A-EE73549ED678}">
      <dsp:nvSpPr>
        <dsp:cNvPr id="0" name=""/>
        <dsp:cNvSpPr/>
      </dsp:nvSpPr>
      <dsp:spPr>
        <a:xfrm>
          <a:off x="0" y="2725729"/>
          <a:ext cx="4517461" cy="1362864"/>
        </a:xfrm>
        <a:prstGeom prst="trapezoid">
          <a:avLst>
            <a:gd name="adj" fmla="val 55245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>
              <a:solidFill>
                <a:schemeClr val="bg1"/>
              </a:solidFill>
            </a:rPr>
            <a:t>意識していない欲求</a:t>
          </a:r>
        </a:p>
      </dsp:txBody>
      <dsp:txXfrm>
        <a:off x="790555" y="2725729"/>
        <a:ext cx="2936349" cy="13628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8F906-D322-4B16-B144-207E97F430C8}">
      <dsp:nvSpPr>
        <dsp:cNvPr id="0" name=""/>
        <dsp:cNvSpPr/>
      </dsp:nvSpPr>
      <dsp:spPr>
        <a:xfrm>
          <a:off x="1950720" y="0"/>
          <a:ext cx="975359" cy="870267"/>
        </a:xfrm>
        <a:prstGeom prst="trapezoid">
          <a:avLst>
            <a:gd name="adj" fmla="val 5603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自己実現</a:t>
          </a:r>
        </a:p>
      </dsp:txBody>
      <dsp:txXfrm>
        <a:off x="1950720" y="0"/>
        <a:ext cx="975359" cy="870267"/>
      </dsp:txXfrm>
    </dsp:sp>
    <dsp:sp modelId="{DF326730-2644-4490-8052-FEB1FD000E41}">
      <dsp:nvSpPr>
        <dsp:cNvPr id="0" name=""/>
        <dsp:cNvSpPr/>
      </dsp:nvSpPr>
      <dsp:spPr>
        <a:xfrm>
          <a:off x="1463040" y="870267"/>
          <a:ext cx="1950719" cy="870267"/>
        </a:xfrm>
        <a:prstGeom prst="trapezoid">
          <a:avLst>
            <a:gd name="adj" fmla="val 56038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承認と尊敬</a:t>
          </a:r>
        </a:p>
      </dsp:txBody>
      <dsp:txXfrm>
        <a:off x="1804416" y="870267"/>
        <a:ext cx="1267968" cy="870267"/>
      </dsp:txXfrm>
    </dsp:sp>
    <dsp:sp modelId="{105C8F7F-45D1-40EB-9038-EF9351A6428C}">
      <dsp:nvSpPr>
        <dsp:cNvPr id="0" name=""/>
        <dsp:cNvSpPr/>
      </dsp:nvSpPr>
      <dsp:spPr>
        <a:xfrm>
          <a:off x="975360" y="1740535"/>
          <a:ext cx="2926080" cy="870267"/>
        </a:xfrm>
        <a:prstGeom prst="trapezoid">
          <a:avLst>
            <a:gd name="adj" fmla="val 5603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帰属と愛情</a:t>
          </a:r>
        </a:p>
      </dsp:txBody>
      <dsp:txXfrm>
        <a:off x="1487423" y="1740535"/>
        <a:ext cx="1901952" cy="870267"/>
      </dsp:txXfrm>
    </dsp:sp>
    <dsp:sp modelId="{1651C602-393B-4C8B-86FA-467FA4CC848D}">
      <dsp:nvSpPr>
        <dsp:cNvPr id="0" name=""/>
        <dsp:cNvSpPr/>
      </dsp:nvSpPr>
      <dsp:spPr>
        <a:xfrm>
          <a:off x="487680" y="2610802"/>
          <a:ext cx="3901439" cy="870267"/>
        </a:xfrm>
        <a:prstGeom prst="trapezoid">
          <a:avLst>
            <a:gd name="adj" fmla="val 56038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安全</a:t>
          </a:r>
        </a:p>
      </dsp:txBody>
      <dsp:txXfrm>
        <a:off x="1170432" y="2610802"/>
        <a:ext cx="2535936" cy="870267"/>
      </dsp:txXfrm>
    </dsp:sp>
    <dsp:sp modelId="{3E308785-B686-4AD3-BEFE-FE33B81851AC}">
      <dsp:nvSpPr>
        <dsp:cNvPr id="0" name=""/>
        <dsp:cNvSpPr/>
      </dsp:nvSpPr>
      <dsp:spPr>
        <a:xfrm>
          <a:off x="0" y="3481070"/>
          <a:ext cx="4876799" cy="870267"/>
        </a:xfrm>
        <a:prstGeom prst="trapezoid">
          <a:avLst>
            <a:gd name="adj" fmla="val 56038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生理的</a:t>
          </a:r>
        </a:p>
      </dsp:txBody>
      <dsp:txXfrm>
        <a:off x="853440" y="3481070"/>
        <a:ext cx="3169919" cy="87026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F3EE7-4C1A-4B75-8BE8-EEBB2B72D70A}">
      <dsp:nvSpPr>
        <dsp:cNvPr id="0" name=""/>
        <dsp:cNvSpPr/>
      </dsp:nvSpPr>
      <dsp:spPr>
        <a:xfrm>
          <a:off x="92530" y="949026"/>
          <a:ext cx="3263503" cy="3263503"/>
        </a:xfrm>
        <a:prstGeom prst="ellipse">
          <a:avLst/>
        </a:prstGeom>
        <a:solidFill>
          <a:schemeClr val="accent1">
            <a:shade val="90000"/>
            <a:hueOff val="350915"/>
            <a:satOff val="-3215"/>
            <a:lumOff val="27754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7DECC-DA2C-4F10-88F0-FF2FCD0DCDB3}">
      <dsp:nvSpPr>
        <dsp:cNvPr id="0" name=""/>
        <dsp:cNvSpPr/>
      </dsp:nvSpPr>
      <dsp:spPr>
        <a:xfrm>
          <a:off x="455051" y="1311547"/>
          <a:ext cx="2538461" cy="2538461"/>
        </a:xfrm>
        <a:prstGeom prst="ellipse">
          <a:avLst/>
        </a:prstGeom>
        <a:solidFill>
          <a:schemeClr val="accent1">
            <a:shade val="90000"/>
            <a:hueOff val="263186"/>
            <a:satOff val="-2411"/>
            <a:lumOff val="20815"/>
            <a:alphaOff val="-375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DEB37-447D-430E-82BA-0F56F302BFB9}">
      <dsp:nvSpPr>
        <dsp:cNvPr id="0" name=""/>
        <dsp:cNvSpPr/>
      </dsp:nvSpPr>
      <dsp:spPr>
        <a:xfrm>
          <a:off x="817572" y="1674068"/>
          <a:ext cx="1813420" cy="1813420"/>
        </a:xfrm>
        <a:prstGeom prst="ellipse">
          <a:avLst/>
        </a:prstGeom>
        <a:solidFill>
          <a:schemeClr val="accent1">
            <a:shade val="90000"/>
            <a:hueOff val="175458"/>
            <a:satOff val="-1607"/>
            <a:lumOff val="13877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7FC90-BE70-4BC0-8315-4D96EFF54E6B}">
      <dsp:nvSpPr>
        <dsp:cNvPr id="0" name=""/>
        <dsp:cNvSpPr/>
      </dsp:nvSpPr>
      <dsp:spPr>
        <a:xfrm>
          <a:off x="1180365" y="2036861"/>
          <a:ext cx="1087834" cy="1087834"/>
        </a:xfrm>
        <a:prstGeom prst="ellipse">
          <a:avLst/>
        </a:prstGeom>
        <a:solidFill>
          <a:schemeClr val="accent1">
            <a:shade val="90000"/>
            <a:hueOff val="87729"/>
            <a:satOff val="-804"/>
            <a:lumOff val="6938"/>
            <a:alphaOff val="-125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3C81-E2D5-46C3-B1D9-CC06D96E9D1D}">
      <dsp:nvSpPr>
        <dsp:cNvPr id="0" name=""/>
        <dsp:cNvSpPr/>
      </dsp:nvSpPr>
      <dsp:spPr>
        <a:xfrm>
          <a:off x="1542886" y="2399382"/>
          <a:ext cx="362792" cy="362792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0D548-D3B3-4F2C-8BBF-45C2867ED935}">
      <dsp:nvSpPr>
        <dsp:cNvPr id="0" name=""/>
        <dsp:cNvSpPr/>
      </dsp:nvSpPr>
      <dsp:spPr>
        <a:xfrm>
          <a:off x="3899951" y="138807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子育て、配偶者維持・獲得</a:t>
          </a:r>
        </a:p>
      </dsp:txBody>
      <dsp:txXfrm>
        <a:off x="3899951" y="138807"/>
        <a:ext cx="1631751" cy="576117"/>
      </dsp:txXfrm>
    </dsp:sp>
    <dsp:sp modelId="{345BED52-ACD3-41D8-B866-FCD1EC942E41}">
      <dsp:nvSpPr>
        <dsp:cNvPr id="0" name=""/>
        <dsp:cNvSpPr/>
      </dsp:nvSpPr>
      <dsp:spPr>
        <a:xfrm>
          <a:off x="3492013" y="426866"/>
          <a:ext cx="407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21F3F-1CC0-44DF-B154-ED75E26B493E}">
      <dsp:nvSpPr>
        <dsp:cNvPr id="0" name=""/>
        <dsp:cNvSpPr/>
      </dsp:nvSpPr>
      <dsp:spPr>
        <a:xfrm rot="5400000">
          <a:off x="1529832" y="621316"/>
          <a:ext cx="2153912" cy="176501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2D355-7D5E-4A3D-9F64-D00708DDFC68}">
      <dsp:nvSpPr>
        <dsp:cNvPr id="0" name=""/>
        <dsp:cNvSpPr/>
      </dsp:nvSpPr>
      <dsp:spPr>
        <a:xfrm>
          <a:off x="3899951" y="747995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地位・自尊心</a:t>
          </a:r>
        </a:p>
      </dsp:txBody>
      <dsp:txXfrm>
        <a:off x="3899951" y="747995"/>
        <a:ext cx="1631751" cy="576117"/>
      </dsp:txXfrm>
    </dsp:sp>
    <dsp:sp modelId="{29C7D8DB-7547-43A3-97E4-0CBDD518634B}">
      <dsp:nvSpPr>
        <dsp:cNvPr id="0" name=""/>
        <dsp:cNvSpPr/>
      </dsp:nvSpPr>
      <dsp:spPr>
        <a:xfrm>
          <a:off x="3492013" y="1036053"/>
          <a:ext cx="407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4B554-65CA-430F-80B8-3064F42321B4}">
      <dsp:nvSpPr>
        <dsp:cNvPr id="0" name=""/>
        <dsp:cNvSpPr/>
      </dsp:nvSpPr>
      <dsp:spPr>
        <a:xfrm rot="5400000">
          <a:off x="1846337" y="1184216"/>
          <a:ext cx="1793403" cy="1495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62BEE-9EE4-44E1-8215-A29D0BE7871A}">
      <dsp:nvSpPr>
        <dsp:cNvPr id="0" name=""/>
        <dsp:cNvSpPr/>
      </dsp:nvSpPr>
      <dsp:spPr>
        <a:xfrm>
          <a:off x="3899951" y="1357182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所属</a:t>
          </a:r>
        </a:p>
      </dsp:txBody>
      <dsp:txXfrm>
        <a:off x="3899951" y="1357182"/>
        <a:ext cx="1631751" cy="576117"/>
      </dsp:txXfrm>
    </dsp:sp>
    <dsp:sp modelId="{21A63D3A-70E2-482D-9768-7C5A1E0CA732}">
      <dsp:nvSpPr>
        <dsp:cNvPr id="0" name=""/>
        <dsp:cNvSpPr/>
      </dsp:nvSpPr>
      <dsp:spPr>
        <a:xfrm>
          <a:off x="3492013" y="1645240"/>
          <a:ext cx="407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FE92E-A98A-47F8-9FF9-D47D62383DD8}">
      <dsp:nvSpPr>
        <dsp:cNvPr id="0" name=""/>
        <dsp:cNvSpPr/>
      </dsp:nvSpPr>
      <dsp:spPr>
        <a:xfrm rot="5400000">
          <a:off x="2156696" y="1724108"/>
          <a:ext cx="1414184" cy="125644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F7419-6D18-4F62-8526-049141878431}">
      <dsp:nvSpPr>
        <dsp:cNvPr id="0" name=""/>
        <dsp:cNvSpPr/>
      </dsp:nvSpPr>
      <dsp:spPr>
        <a:xfrm>
          <a:off x="3899951" y="1953315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自己防衛</a:t>
          </a:r>
        </a:p>
      </dsp:txBody>
      <dsp:txXfrm>
        <a:off x="3899951" y="1953315"/>
        <a:ext cx="1631751" cy="576117"/>
      </dsp:txXfrm>
    </dsp:sp>
    <dsp:sp modelId="{6A993331-EE9E-4F09-ADB9-182FBD0CD551}">
      <dsp:nvSpPr>
        <dsp:cNvPr id="0" name=""/>
        <dsp:cNvSpPr/>
      </dsp:nvSpPr>
      <dsp:spPr>
        <a:xfrm>
          <a:off x="3492013" y="2241374"/>
          <a:ext cx="407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E74D0-D496-4EB4-874E-21EB1091B8C3}">
      <dsp:nvSpPr>
        <dsp:cNvPr id="0" name=""/>
        <dsp:cNvSpPr/>
      </dsp:nvSpPr>
      <dsp:spPr>
        <a:xfrm rot="5400000">
          <a:off x="2465641" y="2294134"/>
          <a:ext cx="1079131" cy="97361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0A98F-5899-4454-A08C-970E042D1613}">
      <dsp:nvSpPr>
        <dsp:cNvPr id="0" name=""/>
        <dsp:cNvSpPr/>
      </dsp:nvSpPr>
      <dsp:spPr>
        <a:xfrm>
          <a:off x="3899951" y="2532043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000" kern="1200" dirty="0"/>
            <a:t>生理的</a:t>
          </a:r>
        </a:p>
      </dsp:txBody>
      <dsp:txXfrm>
        <a:off x="3899951" y="2532043"/>
        <a:ext cx="1631751" cy="576117"/>
      </dsp:txXfrm>
    </dsp:sp>
    <dsp:sp modelId="{0101123E-184C-47BE-9B5E-42828E126F7D}">
      <dsp:nvSpPr>
        <dsp:cNvPr id="0" name=""/>
        <dsp:cNvSpPr/>
      </dsp:nvSpPr>
      <dsp:spPr>
        <a:xfrm>
          <a:off x="3492013" y="2820102"/>
          <a:ext cx="4079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DBB40-A49A-4810-A205-88229E57E7C3}">
      <dsp:nvSpPr>
        <dsp:cNvPr id="0" name=""/>
        <dsp:cNvSpPr/>
      </dsp:nvSpPr>
      <dsp:spPr>
        <a:xfrm rot="5400000">
          <a:off x="2757725" y="2847298"/>
          <a:ext cx="761484" cy="70709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E7B13-3356-483E-9E8D-C7481F06DE14}">
      <dsp:nvSpPr>
        <dsp:cNvPr id="0" name=""/>
        <dsp:cNvSpPr/>
      </dsp:nvSpPr>
      <dsp:spPr>
        <a:xfrm>
          <a:off x="843375" y="0"/>
          <a:ext cx="4351338" cy="435133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kern="1200" dirty="0"/>
            <a:t>欲望</a:t>
          </a:r>
        </a:p>
      </dsp:txBody>
      <dsp:txXfrm>
        <a:off x="1876817" y="326350"/>
        <a:ext cx="2284452" cy="739727"/>
      </dsp:txXfrm>
    </dsp:sp>
    <dsp:sp modelId="{146C5F41-01A6-43D5-AA4D-DBD8EDD5D9F3}">
      <dsp:nvSpPr>
        <dsp:cNvPr id="0" name=""/>
        <dsp:cNvSpPr/>
      </dsp:nvSpPr>
      <dsp:spPr>
        <a:xfrm>
          <a:off x="1387292" y="1347886"/>
          <a:ext cx="3263503" cy="2743398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kern="1200"/>
            <a:t>課題</a:t>
          </a:r>
          <a:r>
            <a:rPr kumimoji="1" lang="ja-JP" altLang="en-US" sz="4400" kern="1200" dirty="0"/>
            <a:t>、ニーズ</a:t>
          </a:r>
        </a:p>
      </dsp:txBody>
      <dsp:txXfrm>
        <a:off x="1865221" y="2033736"/>
        <a:ext cx="2307645" cy="137169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5C931-7B76-4C74-8C00-D653083C122F}">
      <dsp:nvSpPr>
        <dsp:cNvPr id="0" name=""/>
        <dsp:cNvSpPr/>
      </dsp:nvSpPr>
      <dsp:spPr>
        <a:xfrm>
          <a:off x="1672" y="998"/>
          <a:ext cx="2461021" cy="24610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6200" kern="1200" dirty="0"/>
            <a:t>仮説</a:t>
          </a:r>
          <a:endParaRPr lang="en-US" altLang="ja-JP" sz="6200" kern="1200" dirty="0"/>
        </a:p>
      </dsp:txBody>
      <dsp:txXfrm>
        <a:off x="362080" y="361406"/>
        <a:ext cx="1740205" cy="1740205"/>
      </dsp:txXfrm>
    </dsp:sp>
    <dsp:sp modelId="{5247B580-91DA-4608-8482-A65410D3D63D}">
      <dsp:nvSpPr>
        <dsp:cNvPr id="0" name=""/>
        <dsp:cNvSpPr/>
      </dsp:nvSpPr>
      <dsp:spPr>
        <a:xfrm>
          <a:off x="2680702" y="-515740"/>
          <a:ext cx="2691133" cy="1809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6600" kern="1200" dirty="0"/>
            <a:t>調査</a:t>
          </a:r>
        </a:p>
      </dsp:txBody>
      <dsp:txXfrm>
        <a:off x="2680702" y="-153747"/>
        <a:ext cx="2148144" cy="1085979"/>
      </dsp:txXfrm>
    </dsp:sp>
    <dsp:sp modelId="{1DBF826B-44A9-47A0-B78F-E34CEC7A8C8B}">
      <dsp:nvSpPr>
        <dsp:cNvPr id="0" name=""/>
        <dsp:cNvSpPr/>
      </dsp:nvSpPr>
      <dsp:spPr>
        <a:xfrm>
          <a:off x="5614505" y="998"/>
          <a:ext cx="2461021" cy="2461021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6200" kern="1200"/>
            <a:t>検証</a:t>
          </a:r>
          <a:endParaRPr lang="en-US" altLang="ja-JP" sz="6200" kern="1200"/>
        </a:p>
      </dsp:txBody>
      <dsp:txXfrm>
        <a:off x="5974913" y="361406"/>
        <a:ext cx="1740205" cy="1740205"/>
      </dsp:txXfrm>
    </dsp:sp>
    <dsp:sp modelId="{CB03430F-4ADC-4330-8A89-52403529C024}">
      <dsp:nvSpPr>
        <dsp:cNvPr id="0" name=""/>
        <dsp:cNvSpPr/>
      </dsp:nvSpPr>
      <dsp:spPr>
        <a:xfrm rot="10800000">
          <a:off x="2524923" y="1308294"/>
          <a:ext cx="2691133" cy="1600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6600" kern="1200" dirty="0"/>
            <a:t>分析</a:t>
          </a:r>
        </a:p>
      </dsp:txBody>
      <dsp:txXfrm rot="10800000">
        <a:off x="3005042" y="1628374"/>
        <a:ext cx="2211014" cy="960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8591D-26A8-4BF0-B5DD-281A66FB3285}">
      <dsp:nvSpPr>
        <dsp:cNvPr id="0" name=""/>
        <dsp:cNvSpPr/>
      </dsp:nvSpPr>
      <dsp:spPr>
        <a:xfrm>
          <a:off x="1141129" y="188609"/>
          <a:ext cx="3650018" cy="365011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b="1" kern="1200"/>
            <a:t>消費者</a:t>
          </a:r>
        </a:p>
      </dsp:txBody>
      <dsp:txXfrm>
        <a:off x="1675662" y="723155"/>
        <a:ext cx="2580952" cy="2581018"/>
      </dsp:txXfrm>
    </dsp:sp>
    <dsp:sp modelId="{16B0FC8F-34CE-47A4-9002-32CEB467AC36}">
      <dsp:nvSpPr>
        <dsp:cNvPr id="0" name=""/>
        <dsp:cNvSpPr/>
      </dsp:nvSpPr>
      <dsp:spPr>
        <a:xfrm>
          <a:off x="3223358" y="22307"/>
          <a:ext cx="405912" cy="40594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3D834B-D3AC-4903-97CE-F585D146926A}">
      <dsp:nvSpPr>
        <dsp:cNvPr id="0" name=""/>
        <dsp:cNvSpPr/>
      </dsp:nvSpPr>
      <dsp:spPr>
        <a:xfrm>
          <a:off x="2262575" y="3567520"/>
          <a:ext cx="294193" cy="294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98B6A5-02D8-41E6-9F4C-A5EA48976549}">
      <dsp:nvSpPr>
        <dsp:cNvPr id="0" name=""/>
        <dsp:cNvSpPr/>
      </dsp:nvSpPr>
      <dsp:spPr>
        <a:xfrm>
          <a:off x="5025757" y="1669974"/>
          <a:ext cx="294193" cy="294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1C37CD-65AF-4BFF-ADF2-04D831D8CC6F}">
      <dsp:nvSpPr>
        <dsp:cNvPr id="0" name=""/>
        <dsp:cNvSpPr/>
      </dsp:nvSpPr>
      <dsp:spPr>
        <a:xfrm>
          <a:off x="3619162" y="3880508"/>
          <a:ext cx="405912" cy="40594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7B1CDD-B217-4607-8A82-FDDAC7D970E4}">
      <dsp:nvSpPr>
        <dsp:cNvPr id="0" name=""/>
        <dsp:cNvSpPr/>
      </dsp:nvSpPr>
      <dsp:spPr>
        <a:xfrm>
          <a:off x="2345566" y="599246"/>
          <a:ext cx="294193" cy="294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DBEE31-32E0-48F6-B477-A21522E90FD7}">
      <dsp:nvSpPr>
        <dsp:cNvPr id="0" name=""/>
        <dsp:cNvSpPr/>
      </dsp:nvSpPr>
      <dsp:spPr>
        <a:xfrm>
          <a:off x="1419362" y="2282305"/>
          <a:ext cx="294193" cy="294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718E9F-104D-4273-BB80-9CEEFDEFF437}">
      <dsp:nvSpPr>
        <dsp:cNvPr id="0" name=""/>
        <dsp:cNvSpPr/>
      </dsp:nvSpPr>
      <dsp:spPr>
        <a:xfrm>
          <a:off x="0" y="847420"/>
          <a:ext cx="1483734" cy="148349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b="1" kern="1200"/>
            <a:t>生産者</a:t>
          </a:r>
        </a:p>
      </dsp:txBody>
      <dsp:txXfrm>
        <a:off x="217288" y="1064673"/>
        <a:ext cx="1049158" cy="1048991"/>
      </dsp:txXfrm>
    </dsp:sp>
    <dsp:sp modelId="{20441394-F9F5-4FBE-BAB9-3D17A026C3D6}">
      <dsp:nvSpPr>
        <dsp:cNvPr id="0" name=""/>
        <dsp:cNvSpPr/>
      </dsp:nvSpPr>
      <dsp:spPr>
        <a:xfrm>
          <a:off x="2812658" y="612039"/>
          <a:ext cx="405912" cy="40594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E3696D-48FB-4697-9C14-3FC4B1F5A476}">
      <dsp:nvSpPr>
        <dsp:cNvPr id="0" name=""/>
        <dsp:cNvSpPr/>
      </dsp:nvSpPr>
      <dsp:spPr>
        <a:xfrm>
          <a:off x="139382" y="2765860"/>
          <a:ext cx="734153" cy="7338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816A3-93F9-4F4A-9EC0-C3A14784C143}">
      <dsp:nvSpPr>
        <dsp:cNvPr id="0" name=""/>
        <dsp:cNvSpPr/>
      </dsp:nvSpPr>
      <dsp:spPr>
        <a:xfrm>
          <a:off x="4353" y="173544"/>
          <a:ext cx="3737505" cy="19889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定性的調査（何が？）</a:t>
          </a:r>
        </a:p>
      </dsp:txBody>
      <dsp:txXfrm>
        <a:off x="4353" y="173544"/>
        <a:ext cx="3737505" cy="1325940"/>
      </dsp:txXfrm>
    </dsp:sp>
    <dsp:sp modelId="{BF8FC4C4-25D7-4F22-838A-C0505D79BFA6}">
      <dsp:nvSpPr>
        <dsp:cNvPr id="0" name=""/>
        <dsp:cNvSpPr/>
      </dsp:nvSpPr>
      <dsp:spPr>
        <a:xfrm>
          <a:off x="769866" y="1499485"/>
          <a:ext cx="3737505" cy="154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kumimoji="1" lang="ja-JP" altLang="en-US" sz="2600" b="1" kern="1200" dirty="0"/>
            <a:t>行動観察、インタビュー、競合分析、ログなど</a:t>
          </a:r>
        </a:p>
      </dsp:txBody>
      <dsp:txXfrm>
        <a:off x="815100" y="1544719"/>
        <a:ext cx="3647037" cy="1453932"/>
      </dsp:txXfrm>
    </dsp:sp>
    <dsp:sp modelId="{EAEF8242-9A56-4A5D-8BDD-8DCCD86311C8}">
      <dsp:nvSpPr>
        <dsp:cNvPr id="0" name=""/>
        <dsp:cNvSpPr/>
      </dsp:nvSpPr>
      <dsp:spPr>
        <a:xfrm>
          <a:off x="4308451" y="371249"/>
          <a:ext cx="1201175" cy="930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b="1" kern="1200"/>
        </a:p>
      </dsp:txBody>
      <dsp:txXfrm>
        <a:off x="4308451" y="557355"/>
        <a:ext cx="922016" cy="558318"/>
      </dsp:txXfrm>
    </dsp:sp>
    <dsp:sp modelId="{3853E43B-B5D8-4F16-B8BA-608836D7AD5E}">
      <dsp:nvSpPr>
        <dsp:cNvPr id="0" name=""/>
        <dsp:cNvSpPr/>
      </dsp:nvSpPr>
      <dsp:spPr>
        <a:xfrm>
          <a:off x="6008227" y="173544"/>
          <a:ext cx="3737505" cy="1988910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定量的調査（どのくらい？）</a:t>
          </a:r>
        </a:p>
      </dsp:txBody>
      <dsp:txXfrm>
        <a:off x="6008227" y="173544"/>
        <a:ext cx="3737505" cy="1325940"/>
      </dsp:txXfrm>
    </dsp:sp>
    <dsp:sp modelId="{88D2C1B0-350C-4F9D-853A-CDD74DDB6111}">
      <dsp:nvSpPr>
        <dsp:cNvPr id="0" name=""/>
        <dsp:cNvSpPr/>
      </dsp:nvSpPr>
      <dsp:spPr>
        <a:xfrm>
          <a:off x="6778094" y="1673030"/>
          <a:ext cx="3737505" cy="154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kumimoji="1" lang="ja-JP" altLang="en-US" sz="2600" b="1" kern="1200" dirty="0"/>
            <a:t>アンケート、</a:t>
          </a:r>
          <a:r>
            <a:rPr kumimoji="1" lang="en-US" altLang="ja-JP" sz="2600" b="1" kern="1200" dirty="0"/>
            <a:t>WEB</a:t>
          </a:r>
          <a:r>
            <a:rPr kumimoji="1" lang="ja-JP" altLang="en-US" sz="2600" b="1" kern="1200" dirty="0"/>
            <a:t>統計、白書、市場調査など</a:t>
          </a:r>
        </a:p>
      </dsp:txBody>
      <dsp:txXfrm>
        <a:off x="6823328" y="1718264"/>
        <a:ext cx="3647037" cy="14539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3FD95-2CAB-4EC2-83DC-319935A8E472}">
      <dsp:nvSpPr>
        <dsp:cNvPr id="0" name=""/>
        <dsp:cNvSpPr/>
      </dsp:nvSpPr>
      <dsp:spPr>
        <a:xfrm>
          <a:off x="2053" y="861732"/>
          <a:ext cx="4379788" cy="26278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200" kern="1200">
              <a:latin typeface="Meiryo UI" panose="020B0604030504040204" pitchFamily="50" charset="-128"/>
              <a:ea typeface="Meiryo UI" panose="020B0604030504040204" pitchFamily="50" charset="-128"/>
            </a:rPr>
            <a:t>問題理解</a:t>
          </a:r>
          <a:endParaRPr kumimoji="1" lang="ja-JP" altLang="en-US" sz="4200" kern="1200"/>
        </a:p>
      </dsp:txBody>
      <dsp:txXfrm>
        <a:off x="79021" y="938700"/>
        <a:ext cx="4225852" cy="2473937"/>
      </dsp:txXfrm>
    </dsp:sp>
    <dsp:sp modelId="{E165ACA0-E7C8-466E-885F-A67E6FC2AD18}">
      <dsp:nvSpPr>
        <dsp:cNvPr id="0" name=""/>
        <dsp:cNvSpPr/>
      </dsp:nvSpPr>
      <dsp:spPr>
        <a:xfrm>
          <a:off x="4819821" y="1632575"/>
          <a:ext cx="928515" cy="1086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200" kern="1200"/>
        </a:p>
      </dsp:txBody>
      <dsp:txXfrm>
        <a:off x="4819821" y="1849812"/>
        <a:ext cx="649961" cy="651713"/>
      </dsp:txXfrm>
    </dsp:sp>
    <dsp:sp modelId="{8072BDE3-A1F2-45AC-BB6C-17E6F306367D}">
      <dsp:nvSpPr>
        <dsp:cNvPr id="0" name=""/>
        <dsp:cNvSpPr/>
      </dsp:nvSpPr>
      <dsp:spPr>
        <a:xfrm>
          <a:off x="6133757" y="861732"/>
          <a:ext cx="4379788" cy="2627873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200" kern="1200">
              <a:latin typeface="Meiryo UI" panose="020B0604030504040204" pitchFamily="50" charset="-128"/>
              <a:ea typeface="Meiryo UI" panose="020B0604030504040204" pitchFamily="50" charset="-128"/>
            </a:rPr>
            <a:t>ひらめき（インスピレーション）、発見</a:t>
          </a:r>
          <a:endParaRPr kumimoji="1" lang="en-US" altLang="ja-JP" sz="4200" kern="120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6210725" y="938700"/>
        <a:ext cx="4225852" cy="24739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816A3-93F9-4F4A-9EC0-C3A14784C143}">
      <dsp:nvSpPr>
        <dsp:cNvPr id="0" name=""/>
        <dsp:cNvSpPr/>
      </dsp:nvSpPr>
      <dsp:spPr>
        <a:xfrm>
          <a:off x="4353" y="29144"/>
          <a:ext cx="3737505" cy="21627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/>
            <a:t>定性的調査</a:t>
          </a:r>
        </a:p>
      </dsp:txBody>
      <dsp:txXfrm>
        <a:off x="4353" y="29144"/>
        <a:ext cx="3737505" cy="1441813"/>
      </dsp:txXfrm>
    </dsp:sp>
    <dsp:sp modelId="{BF8FC4C4-25D7-4F22-838A-C0505D79BFA6}">
      <dsp:nvSpPr>
        <dsp:cNvPr id="0" name=""/>
        <dsp:cNvSpPr/>
      </dsp:nvSpPr>
      <dsp:spPr>
        <a:xfrm>
          <a:off x="769866" y="1470957"/>
          <a:ext cx="3737505" cy="273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327152" rIns="327152" bIns="327152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4600" kern="1200" dirty="0"/>
            <a:t>問いを明確にする</a:t>
          </a:r>
          <a:endParaRPr kumimoji="1" lang="ja-JP" altLang="en-US" sz="4600" b="1" kern="1200" dirty="0"/>
        </a:p>
      </dsp:txBody>
      <dsp:txXfrm>
        <a:off x="849895" y="1550986"/>
        <a:ext cx="3577447" cy="2572342"/>
      </dsp:txXfrm>
    </dsp:sp>
    <dsp:sp modelId="{EAEF8242-9A56-4A5D-8BDD-8DCCD86311C8}">
      <dsp:nvSpPr>
        <dsp:cNvPr id="0" name=""/>
        <dsp:cNvSpPr/>
      </dsp:nvSpPr>
      <dsp:spPr>
        <a:xfrm>
          <a:off x="4308451" y="284785"/>
          <a:ext cx="1201175" cy="930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b="1" kern="1200"/>
        </a:p>
      </dsp:txBody>
      <dsp:txXfrm>
        <a:off x="4308451" y="470891"/>
        <a:ext cx="922016" cy="558318"/>
      </dsp:txXfrm>
    </dsp:sp>
    <dsp:sp modelId="{3853E43B-B5D8-4F16-B8BA-608836D7AD5E}">
      <dsp:nvSpPr>
        <dsp:cNvPr id="0" name=""/>
        <dsp:cNvSpPr/>
      </dsp:nvSpPr>
      <dsp:spPr>
        <a:xfrm>
          <a:off x="6008227" y="29144"/>
          <a:ext cx="3737505" cy="2162720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/>
            <a:t>定量的調査</a:t>
          </a:r>
        </a:p>
      </dsp:txBody>
      <dsp:txXfrm>
        <a:off x="6008227" y="29144"/>
        <a:ext cx="3737505" cy="1441813"/>
      </dsp:txXfrm>
    </dsp:sp>
    <dsp:sp modelId="{88D2C1B0-350C-4F9D-853A-CDD74DDB6111}">
      <dsp:nvSpPr>
        <dsp:cNvPr id="0" name=""/>
        <dsp:cNvSpPr/>
      </dsp:nvSpPr>
      <dsp:spPr>
        <a:xfrm>
          <a:off x="6778094" y="1500102"/>
          <a:ext cx="3737505" cy="273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327152" rIns="327152" bIns="327152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4600" b="0" kern="1200" dirty="0"/>
            <a:t>どのくらい？</a:t>
          </a:r>
        </a:p>
      </dsp:txBody>
      <dsp:txXfrm>
        <a:off x="6858123" y="1580131"/>
        <a:ext cx="3577447" cy="257234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95EA2-AF09-4DBD-BA1E-FCFB067E391C}">
      <dsp:nvSpPr>
        <dsp:cNvPr id="0" name=""/>
        <dsp:cNvSpPr/>
      </dsp:nvSpPr>
      <dsp:spPr>
        <a:xfrm>
          <a:off x="51" y="6129"/>
          <a:ext cx="4913783" cy="979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/>
            <a:t>半構造化インタビユー</a:t>
          </a:r>
        </a:p>
      </dsp:txBody>
      <dsp:txXfrm>
        <a:off x="51" y="6129"/>
        <a:ext cx="4913783" cy="979200"/>
      </dsp:txXfrm>
    </dsp:sp>
    <dsp:sp modelId="{43FD59CB-8C24-4882-A4C9-D94EE4A6C3F8}">
      <dsp:nvSpPr>
        <dsp:cNvPr id="0" name=""/>
        <dsp:cNvSpPr/>
      </dsp:nvSpPr>
      <dsp:spPr>
        <a:xfrm>
          <a:off x="51" y="985329"/>
          <a:ext cx="4913783" cy="33598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400" kern="1200" dirty="0"/>
            <a:t>言葉を介して、本音を探る。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400" kern="1200" dirty="0"/>
            <a:t>さまざま場面・状況で利用できる。</a:t>
          </a:r>
        </a:p>
      </dsp:txBody>
      <dsp:txXfrm>
        <a:off x="51" y="985329"/>
        <a:ext cx="4913783" cy="3359880"/>
      </dsp:txXfrm>
    </dsp:sp>
    <dsp:sp modelId="{740DAC93-F49F-4227-912E-BAF103CB70D3}">
      <dsp:nvSpPr>
        <dsp:cNvPr id="0" name=""/>
        <dsp:cNvSpPr/>
      </dsp:nvSpPr>
      <dsp:spPr>
        <a:xfrm>
          <a:off x="5601764" y="6129"/>
          <a:ext cx="4913783" cy="9792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/>
            <a:t>行動観察</a:t>
          </a:r>
        </a:p>
      </dsp:txBody>
      <dsp:txXfrm>
        <a:off x="5601764" y="6129"/>
        <a:ext cx="4913783" cy="979200"/>
      </dsp:txXfrm>
    </dsp:sp>
    <dsp:sp modelId="{8E0F0DCC-B65A-40AF-AD5A-C6DD3FA359F1}">
      <dsp:nvSpPr>
        <dsp:cNvPr id="0" name=""/>
        <dsp:cNvSpPr/>
      </dsp:nvSpPr>
      <dsp:spPr>
        <a:xfrm>
          <a:off x="5601764" y="985329"/>
          <a:ext cx="4913783" cy="335988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400" kern="1200" dirty="0"/>
            <a:t>言葉（表層意識）を迂回して、潜在的な課題を発見する。</a:t>
          </a:r>
        </a:p>
      </dsp:txBody>
      <dsp:txXfrm>
        <a:off x="5601764" y="985329"/>
        <a:ext cx="4913783" cy="335988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B39AB-125E-47E4-88D0-C29E2283E0AD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sz="2100" kern="1200" dirty="0"/>
            <a:t>共通の世間話</a:t>
          </a:r>
          <a:endParaRPr lang="ja-JP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sz="2100" kern="1200" dirty="0"/>
            <a:t>自己紹介</a:t>
          </a:r>
          <a:r>
            <a:rPr kumimoji="1" lang="ja-JP" altLang="en-US" sz="2100" kern="1200" dirty="0"/>
            <a:t>、</a:t>
          </a:r>
          <a:r>
            <a:rPr kumimoji="1" lang="ja-JP" sz="2100" kern="1200" dirty="0"/>
            <a:t>インタービユーの目的と期待</a:t>
          </a:r>
          <a:r>
            <a:rPr kumimoji="1" lang="ja-JP" altLang="en-US" sz="2100" kern="1200" dirty="0"/>
            <a:t>。</a:t>
          </a:r>
          <a:endParaRPr lang="ja-JP" sz="2100" kern="1200" dirty="0"/>
        </a:p>
      </dsp:txBody>
      <dsp:txXfrm>
        <a:off x="472609" y="1158658"/>
        <a:ext cx="2486952" cy="1577131"/>
      </dsp:txXfrm>
    </dsp:sp>
    <dsp:sp modelId="{B9AADC95-50B2-459F-AFD8-02B54C709CF1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D0E77-B9BA-429C-A741-379E043FAFB5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000" kern="1200" dirty="0"/>
            <a:t>最初にラポート（信頼関係</a:t>
          </a:r>
          <a:endParaRPr lang="ja-JP" sz="2000" kern="1200" dirty="0"/>
        </a:p>
      </dsp:txBody>
      <dsp:txXfrm>
        <a:off x="1024770" y="2811620"/>
        <a:ext cx="2244326" cy="860252"/>
      </dsp:txXfrm>
    </dsp:sp>
    <dsp:sp modelId="{D9904606-9073-4A72-95D0-F0A9391A5F8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 dirty="0"/>
            <a:t>聞き上手になる。</a:t>
          </a:r>
          <a:endParaRPr lang="ja-JP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ja-JP" sz="2100" kern="1200" dirty="0"/>
        </a:p>
      </dsp:txBody>
      <dsp:txXfrm>
        <a:off x="3870707" y="1615548"/>
        <a:ext cx="2486952" cy="1577131"/>
      </dsp:txXfrm>
    </dsp:sp>
    <dsp:sp modelId="{2279047F-F0C0-4181-8067-CD5173E61765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B9564-F533-4C66-A434-D0591DCD75A0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000" kern="1200"/>
            <a:t>話の間</a:t>
          </a:r>
          <a:endParaRPr lang="ja-JP" sz="2000" kern="1200"/>
        </a:p>
      </dsp:txBody>
      <dsp:txXfrm>
        <a:off x="4422868" y="679464"/>
        <a:ext cx="2244326" cy="860252"/>
      </dsp:txXfrm>
    </dsp:sp>
    <dsp:sp modelId="{A40A530E-98A4-467E-81F8-2AAAACE50E6F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ja-JP" altLang="ja-JP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「話</a:t>
          </a:r>
          <a:r>
            <a:rPr kumimoji="0" lang="ja-JP" altLang="en-US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し</a:t>
          </a:r>
          <a:r>
            <a:rPr kumimoji="0" lang="ja-JP" altLang="ja-JP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そびれたこと</a:t>
          </a:r>
          <a:r>
            <a:rPr kumimoji="0" lang="ja-JP" altLang="en-US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とか、思い出したこととか、</a:t>
          </a:r>
          <a:r>
            <a:rPr kumimoji="0" lang="ja-JP" altLang="ja-JP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ありま</a:t>
          </a:r>
          <a:r>
            <a:rPr kumimoji="0" lang="ja-JP" altLang="en-US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せんか</a:t>
          </a:r>
          <a:r>
            <a:rPr kumimoji="0" lang="ja-JP" altLang="ja-JP" sz="2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？」</a:t>
          </a:r>
          <a:endParaRPr lang="ja-JP" sz="2100" b="0" kern="1200" dirty="0"/>
        </a:p>
      </dsp:txBody>
      <dsp:txXfrm>
        <a:off x="7268806" y="1158658"/>
        <a:ext cx="2486952" cy="1577131"/>
      </dsp:txXfrm>
    </dsp:sp>
    <dsp:sp modelId="{9C742A88-345C-4D80-9DEC-656EFE5C50D3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000" kern="1200"/>
            <a:t>最後に</a:t>
          </a:r>
          <a:endParaRPr lang="ja-JP" sz="2000" kern="1200"/>
        </a:p>
      </dsp:txBody>
      <dsp:txXfrm>
        <a:off x="7820966" y="2811620"/>
        <a:ext cx="2244326" cy="86025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B39AB-125E-47E4-88D0-C29E2283E0AD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ADC95-50B2-459F-AFD8-02B54C709CF1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D0E77-B9BA-429C-A741-379E043FAFB5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000" kern="1200" dirty="0"/>
            <a:t>最初にラポート（信頼関係</a:t>
          </a:r>
          <a:endParaRPr lang="ja-JP" sz="2000" kern="1200" dirty="0"/>
        </a:p>
      </dsp:txBody>
      <dsp:txXfrm>
        <a:off x="1024770" y="2811620"/>
        <a:ext cx="2244326" cy="860252"/>
      </dsp:txXfrm>
    </dsp:sp>
    <dsp:sp modelId="{D9904606-9073-4A72-95D0-F0A9391A5F8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sz="2100" kern="1200" dirty="0"/>
            <a:t>「その話は役立つ」というメッセージを挟む。</a:t>
          </a:r>
          <a:endParaRPr lang="ja-JP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ja-JP" sz="2100" kern="1200" dirty="0"/>
        </a:p>
      </dsp:txBody>
      <dsp:txXfrm>
        <a:off x="3870707" y="1615548"/>
        <a:ext cx="2486952" cy="1577131"/>
      </dsp:txXfrm>
    </dsp:sp>
    <dsp:sp modelId="{2279047F-F0C0-4181-8067-CD5173E61765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B9564-F533-4C66-A434-D0591DCD75A0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000" kern="1200" dirty="0"/>
            <a:t>話の間</a:t>
          </a:r>
          <a:endParaRPr lang="ja-JP" sz="2000" kern="1200" dirty="0"/>
        </a:p>
      </dsp:txBody>
      <dsp:txXfrm>
        <a:off x="4422868" y="679464"/>
        <a:ext cx="2244326" cy="860252"/>
      </dsp:txXfrm>
    </dsp:sp>
    <dsp:sp modelId="{A40A530E-98A4-467E-81F8-2AAAACE50E6F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sz="2100" kern="1200" dirty="0"/>
            <a:t>謝辞で、「役立った」ということを</a:t>
          </a:r>
          <a:r>
            <a:rPr kumimoji="1" lang="ja-JP" altLang="en-US" sz="2100" kern="1200" dirty="0"/>
            <a:t>表現</a:t>
          </a:r>
          <a:r>
            <a:rPr kumimoji="1" lang="ja-JP" sz="2100" kern="1200" dirty="0"/>
            <a:t>する。</a:t>
          </a:r>
          <a:endParaRPr lang="ja-JP" sz="2100" b="0" kern="1200" dirty="0"/>
        </a:p>
      </dsp:txBody>
      <dsp:txXfrm>
        <a:off x="7268806" y="1158658"/>
        <a:ext cx="2486952" cy="1577131"/>
      </dsp:txXfrm>
    </dsp:sp>
    <dsp:sp modelId="{9C742A88-345C-4D80-9DEC-656EFE5C50D3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000" kern="1200"/>
            <a:t>最後に</a:t>
          </a:r>
          <a:endParaRPr lang="ja-JP" sz="2000" kern="1200"/>
        </a:p>
      </dsp:txBody>
      <dsp:txXfrm>
        <a:off x="7820966" y="2811620"/>
        <a:ext cx="2244326" cy="86025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D2006-3C9E-4FE2-85B1-0778EA501DF9}">
      <dsp:nvSpPr>
        <dsp:cNvPr id="0" name=""/>
        <dsp:cNvSpPr/>
      </dsp:nvSpPr>
      <dsp:spPr>
        <a:xfrm>
          <a:off x="1874147" y="1620637"/>
          <a:ext cx="1728666" cy="17286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b="0" kern="1200" dirty="0"/>
            <a:t>相手に集中</a:t>
          </a:r>
          <a:endParaRPr lang="ja-JP" sz="2900" b="0" kern="1200" dirty="0"/>
        </a:p>
      </dsp:txBody>
      <dsp:txXfrm>
        <a:off x="2127304" y="1873794"/>
        <a:ext cx="1222352" cy="1222352"/>
      </dsp:txXfrm>
    </dsp:sp>
    <dsp:sp modelId="{12F4A860-4598-4F06-B115-77CFCB07C0C0}">
      <dsp:nvSpPr>
        <dsp:cNvPr id="0" name=""/>
        <dsp:cNvSpPr/>
      </dsp:nvSpPr>
      <dsp:spPr>
        <a:xfrm rot="12900000">
          <a:off x="697831" y="1297151"/>
          <a:ext cx="1392140" cy="49266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D3CC37-4720-40F2-915E-A0B140D2298A}">
      <dsp:nvSpPr>
        <dsp:cNvPr id="0" name=""/>
        <dsp:cNvSpPr/>
      </dsp:nvSpPr>
      <dsp:spPr>
        <a:xfrm>
          <a:off x="2598" y="487344"/>
          <a:ext cx="1642232" cy="131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b="0" kern="1200" dirty="0"/>
            <a:t>あいづち</a:t>
          </a:r>
          <a:endParaRPr lang="ja-JP" sz="2800" b="0" kern="1200" dirty="0"/>
        </a:p>
      </dsp:txBody>
      <dsp:txXfrm>
        <a:off x="41077" y="525823"/>
        <a:ext cx="1565274" cy="1236828"/>
      </dsp:txXfrm>
    </dsp:sp>
    <dsp:sp modelId="{6F8D13A3-40C1-4435-8633-31B2A8B8A0D5}">
      <dsp:nvSpPr>
        <dsp:cNvPr id="0" name=""/>
        <dsp:cNvSpPr/>
      </dsp:nvSpPr>
      <dsp:spPr>
        <a:xfrm rot="19500000">
          <a:off x="3386989" y="1297151"/>
          <a:ext cx="1392140" cy="49266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EF0FBB-BACA-4B80-BF5B-A9DE5C3F8A62}">
      <dsp:nvSpPr>
        <dsp:cNvPr id="0" name=""/>
        <dsp:cNvSpPr/>
      </dsp:nvSpPr>
      <dsp:spPr>
        <a:xfrm>
          <a:off x="3832130" y="487344"/>
          <a:ext cx="1642232" cy="131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kern="1200" dirty="0"/>
            <a:t>アイコンタクト</a:t>
          </a:r>
          <a:endParaRPr lang="ja-JP" sz="2800" b="0" kern="1200" dirty="0"/>
        </a:p>
      </dsp:txBody>
      <dsp:txXfrm>
        <a:off x="3870609" y="525823"/>
        <a:ext cx="1565274" cy="12368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D2006-3C9E-4FE2-85B1-0778EA501DF9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300" b="1" kern="1200" dirty="0"/>
            <a:t>聞き上手</a:t>
          </a:r>
          <a:endParaRPr lang="ja-JP" sz="3300" kern="1200" dirty="0"/>
        </a:p>
      </dsp:txBody>
      <dsp:txXfrm>
        <a:off x="4555914" y="2655647"/>
        <a:ext cx="1403770" cy="1403770"/>
      </dsp:txXfrm>
    </dsp:sp>
    <dsp:sp modelId="{F94566C1-DA10-46C2-A788-63327EEC488F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3BDDDE-3BE0-4C0A-BFF4-C20B84B568E9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600" b="1" kern="1200" dirty="0"/>
            <a:t>繰り返す</a:t>
          </a:r>
          <a:endParaRPr lang="ja-JP" sz="3600" kern="1200" dirty="0"/>
        </a:p>
      </dsp:txBody>
      <dsp:txXfrm>
        <a:off x="2227610" y="1154916"/>
        <a:ext cx="1797586" cy="1420393"/>
      </dsp:txXfrm>
    </dsp:sp>
    <dsp:sp modelId="{6F8D13A3-40C1-4435-8633-31B2A8B8A0D5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F0FBB-BACA-4B80-BF5B-A9DE5C3F8A62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600" b="1" kern="1200"/>
            <a:t>要約する</a:t>
          </a:r>
          <a:endParaRPr lang="ja-JP" sz="3600" kern="1200"/>
        </a:p>
      </dsp:txBody>
      <dsp:txXfrm>
        <a:off x="4359006" y="45381"/>
        <a:ext cx="1797586" cy="1420393"/>
      </dsp:txXfrm>
    </dsp:sp>
    <dsp:sp modelId="{84DB97EA-CD71-4F44-A719-74AEF52F83F3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528027-7E0D-4959-B23F-1CA284219C6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600" b="1" kern="1200"/>
            <a:t>確認する</a:t>
          </a:r>
          <a:endParaRPr lang="ja-JP" sz="3600" kern="1200"/>
        </a:p>
      </dsp:txBody>
      <dsp:txXfrm>
        <a:off x="6490402" y="1154916"/>
        <a:ext cx="1797586" cy="142039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E54BA-9502-4E85-8873-ACC59E326B9F}">
      <dsp:nvSpPr>
        <dsp:cNvPr id="0" name=""/>
        <dsp:cNvSpPr/>
      </dsp:nvSpPr>
      <dsp:spPr>
        <a:xfrm>
          <a:off x="947261" y="2540"/>
          <a:ext cx="3343275" cy="20059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400" b="1" i="0" u="none" kern="1200" baseline="0" dirty="0"/>
            <a:t>開放型</a:t>
          </a:r>
          <a:endParaRPr lang="ja-JP" sz="2400" b="0" i="0" u="none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900" b="1" i="0" u="none" kern="1200" baseline="0" dirty="0"/>
            <a:t>何、いつ、どのように、どこで、だれが、どれが、なぜ</a:t>
          </a:r>
          <a:endParaRPr kumimoji="1" lang="ja-JP" altLang="en-US" sz="1900" kern="1200" dirty="0"/>
        </a:p>
      </dsp:txBody>
      <dsp:txXfrm>
        <a:off x="947261" y="2540"/>
        <a:ext cx="3343275" cy="2005964"/>
      </dsp:txXfrm>
    </dsp:sp>
    <dsp:sp modelId="{E842E1CA-3990-44DE-B958-94B0EB23F998}">
      <dsp:nvSpPr>
        <dsp:cNvPr id="0" name=""/>
        <dsp:cNvSpPr/>
      </dsp:nvSpPr>
      <dsp:spPr>
        <a:xfrm>
          <a:off x="4624863" y="2540"/>
          <a:ext cx="3343275" cy="2005964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400" b="1" i="0" u="none" kern="1200" baseline="0" dirty="0"/>
            <a:t>閉鎖型</a:t>
          </a:r>
          <a:endParaRPr kumimoji="1" lang="ja-JP" altLang="en-US" sz="24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900" b="1" i="0" u="none" kern="1200" baseline="0"/>
            <a:t>動詞から始める：あなたは…ですか？　あなたは…しますか？　あなたは…しましたか？</a:t>
          </a:r>
          <a:endParaRPr lang="ja-JP" sz="1900" b="0" i="0" u="none" kern="1200"/>
        </a:p>
      </dsp:txBody>
      <dsp:txXfrm>
        <a:off x="4624863" y="2540"/>
        <a:ext cx="3343275" cy="2005964"/>
      </dsp:txXfrm>
    </dsp:sp>
    <dsp:sp modelId="{FAB348C6-2556-4862-BC1D-BE5A6B777456}">
      <dsp:nvSpPr>
        <dsp:cNvPr id="0" name=""/>
        <dsp:cNvSpPr/>
      </dsp:nvSpPr>
      <dsp:spPr>
        <a:xfrm>
          <a:off x="947261" y="2342832"/>
          <a:ext cx="3343275" cy="2005964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400" b="1" i="0" u="none" kern="1200" baseline="0" dirty="0"/>
            <a:t>誘導型</a:t>
          </a:r>
          <a:endParaRPr lang="ja-JP" sz="2400" b="0" i="0" u="none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900" b="1" i="0" u="none" kern="1200" baseline="0"/>
            <a:t>閉鎖型</a:t>
          </a:r>
          <a:r>
            <a:rPr lang="ja-JP" sz="1900" b="1" i="0" u="none" kern="1200" baseline="0" dirty="0"/>
            <a:t>の質問が後に続く：あなたは、</a:t>
          </a:r>
          <a:r>
            <a:rPr lang="en-US" sz="1900" b="1" i="0" u="none" kern="1200" baseline="0" dirty="0"/>
            <a:t>…</a:t>
          </a:r>
          <a:r>
            <a:rPr lang="ja-JP" sz="1900" b="1" i="0" u="none" kern="1200" baseline="0" dirty="0" err="1"/>
            <a:t>なので</a:t>
          </a:r>
          <a:r>
            <a:rPr lang="ja-JP" sz="1900" b="1" i="0" u="none" kern="1200" baseline="0" dirty="0"/>
            <a:t>すね?　そうですよね？ </a:t>
          </a:r>
          <a:endParaRPr kumimoji="1" lang="ja-JP" altLang="en-US" sz="1900" kern="1200" dirty="0"/>
        </a:p>
      </dsp:txBody>
      <dsp:txXfrm>
        <a:off x="947261" y="2342832"/>
        <a:ext cx="3343275" cy="2005964"/>
      </dsp:txXfrm>
    </dsp:sp>
    <dsp:sp modelId="{B142792B-DA40-41BC-80CA-3D94669A3773}">
      <dsp:nvSpPr>
        <dsp:cNvPr id="0" name=""/>
        <dsp:cNvSpPr/>
      </dsp:nvSpPr>
      <dsp:spPr>
        <a:xfrm>
          <a:off x="4624863" y="2342832"/>
          <a:ext cx="3343275" cy="200596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400" b="1" i="0" u="none" kern="1200" baseline="0" dirty="0"/>
            <a:t>制限型</a:t>
          </a:r>
          <a:endParaRPr lang="ja-JP" sz="2400" b="0" i="0" u="none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900" b="1" i="0" u="none" kern="1200" baseline="0" dirty="0"/>
            <a:t>選択を与える:　</a:t>
          </a:r>
          <a:r>
            <a:rPr lang="en-GB" sz="1900" b="1" i="0" u="none" kern="1200" baseline="0" dirty="0"/>
            <a:t> A</a:t>
          </a:r>
          <a:r>
            <a:rPr lang="ja-JP" sz="1900" b="1" i="0" u="none" kern="1200" baseline="0" dirty="0"/>
            <a:t>か</a:t>
          </a:r>
          <a:r>
            <a:rPr lang="en-GB" sz="1900" b="1" i="0" u="none" kern="1200" baseline="0" dirty="0"/>
            <a:t>B</a:t>
          </a:r>
          <a:r>
            <a:rPr lang="ja-JP" sz="1900" b="1" i="0" u="none" kern="1200" baseline="0" dirty="0"/>
            <a:t>のうち、どちらを好みますか？</a:t>
          </a:r>
          <a:endParaRPr kumimoji="1" lang="ja-JP" altLang="en-US" sz="1900" kern="1200" dirty="0"/>
        </a:p>
      </dsp:txBody>
      <dsp:txXfrm>
        <a:off x="4624863" y="2342832"/>
        <a:ext cx="3343275" cy="2005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53FED-A771-4684-8DE2-17EA2278AE04}">
      <dsp:nvSpPr>
        <dsp:cNvPr id="0" name=""/>
        <dsp:cNvSpPr/>
      </dsp:nvSpPr>
      <dsp:spPr>
        <a:xfrm>
          <a:off x="0" y="822536"/>
          <a:ext cx="4643120" cy="7441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ニッチ商品でも簡単に見つけられる。</a:t>
          </a:r>
          <a:endParaRPr kumimoji="1" lang="ja-JP" altLang="en-US" sz="2400" kern="1200" dirty="0"/>
        </a:p>
      </dsp:txBody>
      <dsp:txXfrm>
        <a:off x="36325" y="858861"/>
        <a:ext cx="4570470" cy="671470"/>
      </dsp:txXfrm>
    </dsp:sp>
    <dsp:sp modelId="{142BE4A9-5E6E-4A6C-BEA0-35D6B1FE5C44}">
      <dsp:nvSpPr>
        <dsp:cNvPr id="0" name=""/>
        <dsp:cNvSpPr/>
      </dsp:nvSpPr>
      <dsp:spPr>
        <a:xfrm>
          <a:off x="0" y="1635776"/>
          <a:ext cx="4643120" cy="7441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最適な売り手を簡単に見つけられる。</a:t>
          </a:r>
          <a:endParaRPr lang="en-US" altLang="ja-JP" sz="2400" kern="1200" dirty="0"/>
        </a:p>
      </dsp:txBody>
      <dsp:txXfrm>
        <a:off x="36325" y="1672101"/>
        <a:ext cx="4570470" cy="671470"/>
      </dsp:txXfrm>
    </dsp:sp>
    <dsp:sp modelId="{DB08B940-866D-4797-A389-93A95A2C1DD9}">
      <dsp:nvSpPr>
        <dsp:cNvPr id="0" name=""/>
        <dsp:cNvSpPr/>
      </dsp:nvSpPr>
      <dsp:spPr>
        <a:xfrm>
          <a:off x="0" y="2449016"/>
          <a:ext cx="4643120" cy="7441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評判等ユーザの声は一瞬で広まる。</a:t>
          </a:r>
          <a:endParaRPr lang="en-US" altLang="ja-JP" sz="2400" kern="1200" dirty="0"/>
        </a:p>
      </dsp:txBody>
      <dsp:txXfrm>
        <a:off x="36325" y="2485341"/>
        <a:ext cx="4570470" cy="67147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23109-4900-4390-8AD6-5A75DF4C9ABD}">
      <dsp:nvSpPr>
        <dsp:cNvPr id="0" name=""/>
        <dsp:cNvSpPr/>
      </dsp:nvSpPr>
      <dsp:spPr>
        <a:xfrm>
          <a:off x="4375616" y="3331338"/>
          <a:ext cx="2466891" cy="246689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6500" kern="1200" dirty="0"/>
            <a:t>深堀</a:t>
          </a:r>
        </a:p>
      </dsp:txBody>
      <dsp:txXfrm>
        <a:off x="4736884" y="3692606"/>
        <a:ext cx="1744355" cy="1744355"/>
      </dsp:txXfrm>
    </dsp:sp>
    <dsp:sp modelId="{EB0CC237-8E25-4CD0-8237-25E660D3EE10}">
      <dsp:nvSpPr>
        <dsp:cNvPr id="0" name=""/>
        <dsp:cNvSpPr/>
      </dsp:nvSpPr>
      <dsp:spPr>
        <a:xfrm rot="10800000">
          <a:off x="1982254" y="4213252"/>
          <a:ext cx="2261726" cy="7030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AF4671-54F9-4BF5-AB1C-9175A771DEAA}">
      <dsp:nvSpPr>
        <dsp:cNvPr id="0" name=""/>
        <dsp:cNvSpPr/>
      </dsp:nvSpPr>
      <dsp:spPr>
        <a:xfrm>
          <a:off x="810481" y="3627365"/>
          <a:ext cx="2343547" cy="187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4000" kern="1200" dirty="0"/>
            <a:t>一つの質問</a:t>
          </a:r>
          <a:endParaRPr kumimoji="1" lang="ja-JP" altLang="en-US" sz="4000" kern="1200" dirty="0"/>
        </a:p>
      </dsp:txBody>
      <dsp:txXfrm>
        <a:off x="865393" y="3682277"/>
        <a:ext cx="2233723" cy="1765013"/>
      </dsp:txXfrm>
    </dsp:sp>
    <dsp:sp modelId="{E180FC7A-0C17-454A-A0E8-E19AFDF3FCC0}">
      <dsp:nvSpPr>
        <dsp:cNvPr id="0" name=""/>
        <dsp:cNvSpPr/>
      </dsp:nvSpPr>
      <dsp:spPr>
        <a:xfrm rot="13500000">
          <a:off x="2713299" y="2448353"/>
          <a:ext cx="2261726" cy="7030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66D3D7-3E8E-4463-9673-7782B076A04A}">
      <dsp:nvSpPr>
        <dsp:cNvPr id="0" name=""/>
        <dsp:cNvSpPr/>
      </dsp:nvSpPr>
      <dsp:spPr>
        <a:xfrm>
          <a:off x="1872748" y="1062825"/>
          <a:ext cx="2343547" cy="187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4000" kern="1200" dirty="0"/>
            <a:t>なぜは禁句</a:t>
          </a:r>
          <a:endParaRPr kumimoji="1" lang="ja-JP" altLang="en-US" sz="4000" kern="1200" dirty="0"/>
        </a:p>
      </dsp:txBody>
      <dsp:txXfrm>
        <a:off x="1927660" y="1117737"/>
        <a:ext cx="2233723" cy="1765013"/>
      </dsp:txXfrm>
    </dsp:sp>
    <dsp:sp modelId="{F31E7416-28F8-4D68-8F98-8D60FC0F9EB7}">
      <dsp:nvSpPr>
        <dsp:cNvPr id="0" name=""/>
        <dsp:cNvSpPr/>
      </dsp:nvSpPr>
      <dsp:spPr>
        <a:xfrm rot="16200000">
          <a:off x="4478199" y="1717307"/>
          <a:ext cx="2261726" cy="7030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6FA3AE-78AB-4DDF-9D2D-434A1A4E41FD}">
      <dsp:nvSpPr>
        <dsp:cNvPr id="0" name=""/>
        <dsp:cNvSpPr/>
      </dsp:nvSpPr>
      <dsp:spPr>
        <a:xfrm>
          <a:off x="4437288" y="557"/>
          <a:ext cx="2343547" cy="187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4000" kern="1200" dirty="0"/>
            <a:t>視野を広げる質問</a:t>
          </a:r>
          <a:endParaRPr kumimoji="1" lang="ja-JP" altLang="en-US" sz="4000" kern="1200" dirty="0"/>
        </a:p>
      </dsp:txBody>
      <dsp:txXfrm>
        <a:off x="4492200" y="55469"/>
        <a:ext cx="2233723" cy="1765013"/>
      </dsp:txXfrm>
    </dsp:sp>
    <dsp:sp modelId="{9B055E6F-BEDB-4A9B-BB00-D7EDFCB388E9}">
      <dsp:nvSpPr>
        <dsp:cNvPr id="0" name=""/>
        <dsp:cNvSpPr/>
      </dsp:nvSpPr>
      <dsp:spPr>
        <a:xfrm rot="18900000">
          <a:off x="6243098" y="2448353"/>
          <a:ext cx="2261726" cy="7030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7DBB12-001A-472C-B81E-87CAB1D3E515}">
      <dsp:nvSpPr>
        <dsp:cNvPr id="0" name=""/>
        <dsp:cNvSpPr/>
      </dsp:nvSpPr>
      <dsp:spPr>
        <a:xfrm>
          <a:off x="7001829" y="1062825"/>
          <a:ext cx="2343547" cy="187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000" kern="1200" dirty="0"/>
            <a:t>具体的な言い換え</a:t>
          </a:r>
        </a:p>
      </dsp:txBody>
      <dsp:txXfrm>
        <a:off x="7056741" y="1117737"/>
        <a:ext cx="2233723" cy="1765013"/>
      </dsp:txXfrm>
    </dsp:sp>
    <dsp:sp modelId="{D556F669-0DDC-4BF6-99BC-503BADD4E140}">
      <dsp:nvSpPr>
        <dsp:cNvPr id="0" name=""/>
        <dsp:cNvSpPr/>
      </dsp:nvSpPr>
      <dsp:spPr>
        <a:xfrm>
          <a:off x="6974143" y="4213252"/>
          <a:ext cx="2261726" cy="7030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D3B401-F859-4E37-9CD8-BA9AF7F3790C}">
      <dsp:nvSpPr>
        <dsp:cNvPr id="0" name=""/>
        <dsp:cNvSpPr/>
      </dsp:nvSpPr>
      <dsp:spPr>
        <a:xfrm>
          <a:off x="8064096" y="3627365"/>
          <a:ext cx="2343547" cy="187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000" kern="1200" dirty="0"/>
            <a:t>言い淀み</a:t>
          </a:r>
        </a:p>
      </dsp:txBody>
      <dsp:txXfrm>
        <a:off x="8119008" y="3682277"/>
        <a:ext cx="2233723" cy="176501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7C5AC-F7AD-44CD-90E3-AAB8BA78789B}">
      <dsp:nvSpPr>
        <dsp:cNvPr id="0" name=""/>
        <dsp:cNvSpPr/>
      </dsp:nvSpPr>
      <dsp:spPr>
        <a:xfrm rot="10800000">
          <a:off x="3575304" y="0"/>
          <a:ext cx="6940296" cy="2175669"/>
        </a:xfrm>
        <a:prstGeom prst="nonIsoscelesTrapezoid">
          <a:avLst>
            <a:gd name="adj1" fmla="val 0"/>
            <a:gd name="adj2" fmla="val 8216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200" kern="1200"/>
            <a:t>事前に質問を準備する</a:t>
          </a:r>
        </a:p>
      </dsp:txBody>
      <dsp:txXfrm rot="10800000">
        <a:off x="5362956" y="0"/>
        <a:ext cx="5152644" cy="2175669"/>
      </dsp:txXfrm>
    </dsp:sp>
    <dsp:sp modelId="{D587401F-004E-46CA-B5F4-6D21FB826301}">
      <dsp:nvSpPr>
        <dsp:cNvPr id="0" name=""/>
        <dsp:cNvSpPr/>
      </dsp:nvSpPr>
      <dsp:spPr>
        <a:xfrm>
          <a:off x="1787652" y="0"/>
          <a:ext cx="3575304" cy="2175669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900" kern="1200" dirty="0"/>
            <a:t>自分が把握している、知りたいこと</a:t>
          </a:r>
        </a:p>
      </dsp:txBody>
      <dsp:txXfrm>
        <a:off x="1787652" y="0"/>
        <a:ext cx="3575304" cy="2175669"/>
      </dsp:txXfrm>
    </dsp:sp>
    <dsp:sp modelId="{96F1C5EA-DBC4-41CC-96D7-A2BC2CC3C53A}">
      <dsp:nvSpPr>
        <dsp:cNvPr id="0" name=""/>
        <dsp:cNvSpPr/>
      </dsp:nvSpPr>
      <dsp:spPr>
        <a:xfrm rot="10800000">
          <a:off x="5362956" y="2175669"/>
          <a:ext cx="5152644" cy="2175669"/>
        </a:xfrm>
        <a:prstGeom prst="nonIsoscelesTrapezoid">
          <a:avLst>
            <a:gd name="adj1" fmla="val 0"/>
            <a:gd name="adj2" fmla="val 8216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3200" kern="1200" dirty="0"/>
            <a:t>話を聞いているうちにさらに聞きたいことが湧いてくる。</a:t>
          </a:r>
        </a:p>
      </dsp:txBody>
      <dsp:txXfrm rot="10800000">
        <a:off x="7150608" y="2175669"/>
        <a:ext cx="3364992" cy="2175669"/>
      </dsp:txXfrm>
    </dsp:sp>
    <dsp:sp modelId="{EE552749-383D-453E-B17E-1AD338D9B5BF}">
      <dsp:nvSpPr>
        <dsp:cNvPr id="0" name=""/>
        <dsp:cNvSpPr/>
      </dsp:nvSpPr>
      <dsp:spPr>
        <a:xfrm>
          <a:off x="0" y="2175669"/>
          <a:ext cx="7150608" cy="2175669"/>
        </a:xfrm>
        <a:prstGeom prst="trapezoid">
          <a:avLst>
            <a:gd name="adj" fmla="val 82166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900" kern="1200" dirty="0"/>
            <a:t>自分が把握していない、知りたいこと</a:t>
          </a:r>
        </a:p>
      </dsp:txBody>
      <dsp:txXfrm>
        <a:off x="1251356" y="2175669"/>
        <a:ext cx="4647895" cy="21756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1D290-5424-4FBB-BFC4-2DA29D3B3664}">
      <dsp:nvSpPr>
        <dsp:cNvPr id="0" name=""/>
        <dsp:cNvSpPr/>
      </dsp:nvSpPr>
      <dsp:spPr>
        <a:xfrm>
          <a:off x="0" y="1795066"/>
          <a:ext cx="1314449" cy="129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b="1" kern="1200" dirty="0">
              <a:solidFill>
                <a:schemeClr val="bg1">
                  <a:lumMod val="50000"/>
                </a:schemeClr>
              </a:solidFill>
            </a:rPr>
            <a:t>定性調査</a:t>
          </a:r>
          <a:endParaRPr kumimoji="1" lang="en-US" altLang="ja-JP" sz="18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7852" y="1832918"/>
        <a:ext cx="1238745" cy="1216667"/>
      </dsp:txXfrm>
    </dsp:sp>
    <dsp:sp modelId="{1C1C13EA-BA01-457B-A6C4-A421116239CB}">
      <dsp:nvSpPr>
        <dsp:cNvPr id="0" name=""/>
        <dsp:cNvSpPr/>
      </dsp:nvSpPr>
      <dsp:spPr>
        <a:xfrm>
          <a:off x="1445895" y="2278260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b="1" kern="1200"/>
        </a:p>
      </dsp:txBody>
      <dsp:txXfrm>
        <a:off x="1445895" y="2343457"/>
        <a:ext cx="195064" cy="195589"/>
      </dsp:txXfrm>
    </dsp:sp>
    <dsp:sp modelId="{ACA95FA2-3656-4B86-9466-086EC9F84E6A}">
      <dsp:nvSpPr>
        <dsp:cNvPr id="0" name=""/>
        <dsp:cNvSpPr/>
      </dsp:nvSpPr>
      <dsp:spPr>
        <a:xfrm>
          <a:off x="1840230" y="1795066"/>
          <a:ext cx="1314449" cy="129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079139"/>
                <a:satOff val="-9594"/>
                <a:lumOff val="3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079139"/>
                <a:satOff val="-9594"/>
                <a:lumOff val="3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079139"/>
                <a:satOff val="-9594"/>
                <a:lumOff val="3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b="1" kern="1200" dirty="0">
              <a:solidFill>
                <a:schemeClr val="bg1">
                  <a:lumMod val="50000"/>
                </a:schemeClr>
              </a:solidFill>
            </a:rPr>
            <a:t>課題仮説</a:t>
          </a:r>
        </a:p>
      </dsp:txBody>
      <dsp:txXfrm>
        <a:off x="1878082" y="1832918"/>
        <a:ext cx="1238745" cy="1216667"/>
      </dsp:txXfrm>
    </dsp:sp>
    <dsp:sp modelId="{07084918-C8C6-4A1E-84A1-4AC94B45F256}">
      <dsp:nvSpPr>
        <dsp:cNvPr id="0" name=""/>
        <dsp:cNvSpPr/>
      </dsp:nvSpPr>
      <dsp:spPr>
        <a:xfrm>
          <a:off x="3286125" y="2278260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b="1" kern="1200"/>
        </a:p>
      </dsp:txBody>
      <dsp:txXfrm>
        <a:off x="3286125" y="2343457"/>
        <a:ext cx="195064" cy="195589"/>
      </dsp:txXfrm>
    </dsp:sp>
    <dsp:sp modelId="{4669C9AB-5DB6-4C42-8110-563A0BB58B5B}">
      <dsp:nvSpPr>
        <dsp:cNvPr id="0" name=""/>
        <dsp:cNvSpPr/>
      </dsp:nvSpPr>
      <dsp:spPr>
        <a:xfrm>
          <a:off x="3680460" y="1795066"/>
          <a:ext cx="1314449" cy="129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158277"/>
                <a:satOff val="-19187"/>
                <a:lumOff val="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158277"/>
                <a:satOff val="-19187"/>
                <a:lumOff val="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158277"/>
                <a:satOff val="-19187"/>
                <a:lumOff val="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b="1" kern="1200" dirty="0">
              <a:solidFill>
                <a:schemeClr val="tx1"/>
              </a:solidFill>
            </a:rPr>
            <a:t>課題仮説の絞り込み</a:t>
          </a:r>
        </a:p>
      </dsp:txBody>
      <dsp:txXfrm>
        <a:off x="3718312" y="1832918"/>
        <a:ext cx="1238745" cy="1216667"/>
      </dsp:txXfrm>
    </dsp:sp>
    <dsp:sp modelId="{7337A37D-FAD6-4D07-AE4A-AD8B3FA94319}">
      <dsp:nvSpPr>
        <dsp:cNvPr id="0" name=""/>
        <dsp:cNvSpPr/>
      </dsp:nvSpPr>
      <dsp:spPr>
        <a:xfrm>
          <a:off x="5126355" y="2278260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/>
        </a:p>
      </dsp:txBody>
      <dsp:txXfrm>
        <a:off x="5126355" y="2343457"/>
        <a:ext cx="195064" cy="195589"/>
      </dsp:txXfrm>
    </dsp:sp>
    <dsp:sp modelId="{E9D30CCE-D4B1-461C-8864-638E91A8643E}">
      <dsp:nvSpPr>
        <dsp:cNvPr id="0" name=""/>
        <dsp:cNvSpPr/>
      </dsp:nvSpPr>
      <dsp:spPr>
        <a:xfrm>
          <a:off x="5520690" y="1795066"/>
          <a:ext cx="1314449" cy="129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237415"/>
                <a:satOff val="-28781"/>
                <a:lumOff val="10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237415"/>
                <a:satOff val="-28781"/>
                <a:lumOff val="10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237415"/>
                <a:satOff val="-28781"/>
                <a:lumOff val="10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b="1" kern="1200" dirty="0"/>
            <a:t>顧客を絞る、代替策を押さえる</a:t>
          </a:r>
        </a:p>
      </dsp:txBody>
      <dsp:txXfrm>
        <a:off x="5558542" y="1832918"/>
        <a:ext cx="1238745" cy="1216667"/>
      </dsp:txXfrm>
    </dsp:sp>
    <dsp:sp modelId="{CB2AEEBC-1C31-45ED-BFA6-7733AFB171DD}">
      <dsp:nvSpPr>
        <dsp:cNvPr id="0" name=""/>
        <dsp:cNvSpPr/>
      </dsp:nvSpPr>
      <dsp:spPr>
        <a:xfrm>
          <a:off x="6966585" y="2278260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b="1" kern="1200"/>
        </a:p>
      </dsp:txBody>
      <dsp:txXfrm>
        <a:off x="6966585" y="2343457"/>
        <a:ext cx="195064" cy="195589"/>
      </dsp:txXfrm>
    </dsp:sp>
    <dsp:sp modelId="{D1468975-7EC1-46EA-8B3C-491B3B2D40C5}">
      <dsp:nvSpPr>
        <dsp:cNvPr id="0" name=""/>
        <dsp:cNvSpPr/>
      </dsp:nvSpPr>
      <dsp:spPr>
        <a:xfrm>
          <a:off x="7360920" y="1795066"/>
          <a:ext cx="1314449" cy="129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8316554"/>
                <a:satOff val="-38374"/>
                <a:lumOff val="1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8316554"/>
                <a:satOff val="-38374"/>
                <a:lumOff val="1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8316554"/>
                <a:satOff val="-38374"/>
                <a:lumOff val="1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b="1" kern="1200" dirty="0"/>
            <a:t>ペルソナ、共感マップ</a:t>
          </a:r>
        </a:p>
      </dsp:txBody>
      <dsp:txXfrm>
        <a:off x="7398772" y="1832918"/>
        <a:ext cx="1238745" cy="1216667"/>
      </dsp:txXfrm>
    </dsp:sp>
    <dsp:sp modelId="{814E6A13-62B1-4308-85F0-1BF1603ACF22}">
      <dsp:nvSpPr>
        <dsp:cNvPr id="0" name=""/>
        <dsp:cNvSpPr/>
      </dsp:nvSpPr>
      <dsp:spPr>
        <a:xfrm>
          <a:off x="8806814" y="2278260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b="1" kern="1200"/>
        </a:p>
      </dsp:txBody>
      <dsp:txXfrm>
        <a:off x="8806814" y="2343457"/>
        <a:ext cx="195064" cy="195589"/>
      </dsp:txXfrm>
    </dsp:sp>
    <dsp:sp modelId="{DACEE368-6166-4226-B43C-DFF2605E1B6F}">
      <dsp:nvSpPr>
        <dsp:cNvPr id="0" name=""/>
        <dsp:cNvSpPr/>
      </dsp:nvSpPr>
      <dsp:spPr>
        <a:xfrm>
          <a:off x="9201149" y="1795066"/>
          <a:ext cx="1314449" cy="129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b="1" kern="1200" dirty="0">
              <a:solidFill>
                <a:schemeClr val="tx1"/>
              </a:solidFill>
            </a:rPr>
            <a:t>検証</a:t>
          </a:r>
        </a:p>
      </dsp:txBody>
      <dsp:txXfrm>
        <a:off x="9239001" y="1832918"/>
        <a:ext cx="1238745" cy="121666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47C7E-2F95-4824-8C0D-AB53F0D43C84}">
      <dsp:nvSpPr>
        <dsp:cNvPr id="0" name=""/>
        <dsp:cNvSpPr/>
      </dsp:nvSpPr>
      <dsp:spPr>
        <a:xfrm rot="5400000">
          <a:off x="455628" y="1777491"/>
          <a:ext cx="1365651" cy="227241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8C40B-8077-42D1-86FD-F3141837E059}">
      <dsp:nvSpPr>
        <dsp:cNvPr id="0" name=""/>
        <dsp:cNvSpPr/>
      </dsp:nvSpPr>
      <dsp:spPr>
        <a:xfrm>
          <a:off x="227667" y="2456453"/>
          <a:ext cx="2051547" cy="179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調査</a:t>
          </a:r>
          <a:endParaRPr kumimoji="1" lang="en-US" altLang="ja-JP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100" kern="1200" dirty="0"/>
            <a:t>(</a:t>
          </a:r>
          <a:r>
            <a:rPr kumimoji="1" lang="en-US" altLang="ja-JP" sz="2100" b="1" u="sng" kern="1200" dirty="0"/>
            <a:t>R</a:t>
          </a:r>
          <a:r>
            <a:rPr kumimoji="1" lang="en-US" altLang="ja-JP" sz="2100" kern="1200" dirty="0"/>
            <a:t>esearch)</a:t>
          </a:r>
          <a:endParaRPr kumimoji="1" lang="ja-JP" altLang="en-US" sz="2100" kern="1200" dirty="0"/>
        </a:p>
      </dsp:txBody>
      <dsp:txXfrm>
        <a:off x="227667" y="2456453"/>
        <a:ext cx="2051547" cy="1798301"/>
      </dsp:txXfrm>
    </dsp:sp>
    <dsp:sp modelId="{C3353BFD-7487-4703-B6BD-0B98CB270A85}">
      <dsp:nvSpPr>
        <dsp:cNvPr id="0" name=""/>
        <dsp:cNvSpPr/>
      </dsp:nvSpPr>
      <dsp:spPr>
        <a:xfrm>
          <a:off x="1892130" y="1610194"/>
          <a:ext cx="387084" cy="387084"/>
        </a:xfrm>
        <a:prstGeom prst="triangle">
          <a:avLst>
            <a:gd name="adj" fmla="val 100000"/>
          </a:avLst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2DD5E-9D59-4A1A-AD5C-1878113B52FB}">
      <dsp:nvSpPr>
        <dsp:cNvPr id="0" name=""/>
        <dsp:cNvSpPr/>
      </dsp:nvSpPr>
      <dsp:spPr>
        <a:xfrm rot="5400000">
          <a:off x="2967123" y="1156019"/>
          <a:ext cx="1365651" cy="227241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B5576-2EF8-4731-AB32-9259380C920C}">
      <dsp:nvSpPr>
        <dsp:cNvPr id="0" name=""/>
        <dsp:cNvSpPr/>
      </dsp:nvSpPr>
      <dsp:spPr>
        <a:xfrm>
          <a:off x="2739162" y="1834981"/>
          <a:ext cx="2051547" cy="179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>
              <a:solidFill>
                <a:srgbClr val="FF0000"/>
              </a:solidFill>
            </a:rPr>
            <a:t>顧客層分け</a:t>
          </a:r>
          <a:endParaRPr kumimoji="1" lang="en-US" altLang="ja-JP" sz="2100" b="1" kern="1200" dirty="0">
            <a:solidFill>
              <a:srgbClr val="FF0000"/>
            </a:solidFill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100" b="1" kern="1200" dirty="0">
              <a:solidFill>
                <a:srgbClr val="FF0000"/>
              </a:solidFill>
            </a:rPr>
            <a:t>(</a:t>
          </a:r>
          <a:r>
            <a:rPr kumimoji="1" lang="en-US" altLang="ja-JP" sz="2100" b="1" u="sng" kern="1200" dirty="0">
              <a:solidFill>
                <a:srgbClr val="FF0000"/>
              </a:solidFill>
            </a:rPr>
            <a:t>S</a:t>
          </a:r>
          <a:r>
            <a:rPr kumimoji="1" lang="en-US" altLang="ja-JP" sz="2100" b="1" kern="1200" dirty="0">
              <a:solidFill>
                <a:srgbClr val="FF0000"/>
              </a:solidFill>
            </a:rPr>
            <a:t>egmentation)</a:t>
          </a:r>
          <a:endParaRPr kumimoji="1" lang="ja-JP" altLang="en-US" sz="2100" b="1" kern="1200" dirty="0">
            <a:solidFill>
              <a:srgbClr val="FF0000"/>
            </a:solidFill>
          </a:endParaRPr>
        </a:p>
      </dsp:txBody>
      <dsp:txXfrm>
        <a:off x="2739162" y="1834981"/>
        <a:ext cx="2051547" cy="1798301"/>
      </dsp:txXfrm>
    </dsp:sp>
    <dsp:sp modelId="{99A863F9-E597-4A79-BE7A-BFEC71516E66}">
      <dsp:nvSpPr>
        <dsp:cNvPr id="0" name=""/>
        <dsp:cNvSpPr/>
      </dsp:nvSpPr>
      <dsp:spPr>
        <a:xfrm>
          <a:off x="4403624" y="988722"/>
          <a:ext cx="387084" cy="387084"/>
        </a:xfrm>
        <a:prstGeom prst="triangle">
          <a:avLst>
            <a:gd name="adj" fmla="val 10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45A9B-0BA5-4929-9FAB-758F329B3381}">
      <dsp:nvSpPr>
        <dsp:cNvPr id="0" name=""/>
        <dsp:cNvSpPr/>
      </dsp:nvSpPr>
      <dsp:spPr>
        <a:xfrm rot="5400000">
          <a:off x="5478617" y="534548"/>
          <a:ext cx="1365651" cy="227241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D4DA4-5AB8-4FF7-9F8A-FE3945AB17E7}">
      <dsp:nvSpPr>
        <dsp:cNvPr id="0" name=""/>
        <dsp:cNvSpPr/>
      </dsp:nvSpPr>
      <dsp:spPr>
        <a:xfrm>
          <a:off x="5250656" y="1213509"/>
          <a:ext cx="2051547" cy="179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>
              <a:solidFill>
                <a:srgbClr val="FF0000"/>
              </a:solidFill>
            </a:rPr>
            <a:t>顧客層狙い決め　</a:t>
          </a:r>
          <a:r>
            <a:rPr kumimoji="1" lang="en-US" altLang="ja-JP" sz="2100" b="1" kern="1200" dirty="0">
              <a:solidFill>
                <a:srgbClr val="FF0000"/>
              </a:solidFill>
            </a:rPr>
            <a:t>(</a:t>
          </a:r>
          <a:r>
            <a:rPr kumimoji="1" lang="en-US" altLang="ja-JP" sz="2100" b="1" u="sng" kern="1200" dirty="0">
              <a:solidFill>
                <a:srgbClr val="FF0000"/>
              </a:solidFill>
            </a:rPr>
            <a:t>T</a:t>
          </a:r>
          <a:r>
            <a:rPr kumimoji="1" lang="en-US" altLang="ja-JP" sz="2100" b="1" kern="1200" dirty="0">
              <a:solidFill>
                <a:srgbClr val="FF0000"/>
              </a:solidFill>
            </a:rPr>
            <a:t>argeting)</a:t>
          </a:r>
          <a:endParaRPr kumimoji="1" lang="ja-JP" altLang="en-US" sz="2100" kern="1200" dirty="0"/>
        </a:p>
      </dsp:txBody>
      <dsp:txXfrm>
        <a:off x="5250656" y="1213509"/>
        <a:ext cx="2051547" cy="1798301"/>
      </dsp:txXfrm>
    </dsp:sp>
    <dsp:sp modelId="{AAC8E47F-0729-42D6-A524-3D950F5CD285}">
      <dsp:nvSpPr>
        <dsp:cNvPr id="0" name=""/>
        <dsp:cNvSpPr/>
      </dsp:nvSpPr>
      <dsp:spPr>
        <a:xfrm>
          <a:off x="6915119" y="367250"/>
          <a:ext cx="387084" cy="387084"/>
        </a:xfrm>
        <a:prstGeom prst="triangle">
          <a:avLst>
            <a:gd name="adj" fmla="val 100000"/>
          </a:avLst>
        </a:prstGeom>
        <a:solidFill>
          <a:schemeClr val="accent5">
            <a:hueOff val="-6127787"/>
            <a:satOff val="-8523"/>
            <a:lumOff val="-3268"/>
            <a:alphaOff val="0"/>
          </a:schemeClr>
        </a:solidFill>
        <a:ln w="12700" cap="flat" cmpd="sng" algn="ctr">
          <a:solidFill>
            <a:schemeClr val="accent5">
              <a:hueOff val="-6127787"/>
              <a:satOff val="-8523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DCA70-22FC-474A-A5DF-A51CECA1371B}">
      <dsp:nvSpPr>
        <dsp:cNvPr id="0" name=""/>
        <dsp:cNvSpPr/>
      </dsp:nvSpPr>
      <dsp:spPr>
        <a:xfrm rot="5400000">
          <a:off x="7990112" y="-86923"/>
          <a:ext cx="1365651" cy="227241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6ABAE-2399-4BB5-A8FA-8EB610638745}">
      <dsp:nvSpPr>
        <dsp:cNvPr id="0" name=""/>
        <dsp:cNvSpPr/>
      </dsp:nvSpPr>
      <dsp:spPr>
        <a:xfrm>
          <a:off x="7762150" y="592038"/>
          <a:ext cx="2051547" cy="179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/>
            <a:t>価値</a:t>
          </a:r>
          <a:r>
            <a:rPr kumimoji="1" lang="ja-JP" altLang="en-US" sz="2100" kern="1200" dirty="0"/>
            <a:t>命題</a:t>
          </a:r>
          <a:r>
            <a:rPr kumimoji="1" lang="en-US" altLang="ja-JP" sz="2100" kern="1200" dirty="0"/>
            <a:t>(</a:t>
          </a:r>
          <a:r>
            <a:rPr kumimoji="1" lang="en-US" altLang="ja-JP" sz="2100" b="1" u="sng" kern="1200" dirty="0"/>
            <a:t>P</a:t>
          </a:r>
          <a:r>
            <a:rPr kumimoji="1" lang="en-US" altLang="ja-JP" sz="2100" kern="1200" dirty="0"/>
            <a:t>ositioning)</a:t>
          </a:r>
          <a:endParaRPr kumimoji="1" lang="ja-JP" altLang="en-US" sz="2100" kern="1200" dirty="0"/>
        </a:p>
      </dsp:txBody>
      <dsp:txXfrm>
        <a:off x="7762150" y="592038"/>
        <a:ext cx="2051547" cy="179830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5103E-25E1-40D2-ADE7-7D1941914CFF}">
      <dsp:nvSpPr>
        <dsp:cNvPr id="0" name=""/>
        <dsp:cNvSpPr/>
      </dsp:nvSpPr>
      <dsp:spPr>
        <a:xfrm>
          <a:off x="461502" y="0"/>
          <a:ext cx="2784856" cy="2088642"/>
        </a:xfrm>
        <a:prstGeom prst="upArrow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6A51B4-1495-4E02-A221-AAECA48628F1}">
      <dsp:nvSpPr>
        <dsp:cNvPr id="0" name=""/>
        <dsp:cNvSpPr/>
      </dsp:nvSpPr>
      <dsp:spPr>
        <a:xfrm>
          <a:off x="3329904" y="0"/>
          <a:ext cx="588873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 dirty="0"/>
            <a:t>特定ユーザーセグメント対象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200" kern="1200" dirty="0"/>
            <a:t>要求がより明確になり、ゴールを明確で具体的にしやすく、調査分析・デザイン・評価がやりやすい。</a:t>
          </a:r>
          <a:endParaRPr kumimoji="1" lang="en-US" altLang="ja-JP" sz="2200" kern="1200" dirty="0"/>
        </a:p>
      </dsp:txBody>
      <dsp:txXfrm>
        <a:off x="3329904" y="0"/>
        <a:ext cx="5888736" cy="2088642"/>
      </dsp:txXfrm>
    </dsp:sp>
    <dsp:sp modelId="{17A97A06-A517-4EED-8B14-B87333981F18}">
      <dsp:nvSpPr>
        <dsp:cNvPr id="0" name=""/>
        <dsp:cNvSpPr/>
      </dsp:nvSpPr>
      <dsp:spPr>
        <a:xfrm>
          <a:off x="1296959" y="2262695"/>
          <a:ext cx="2784856" cy="2088642"/>
        </a:xfrm>
        <a:prstGeom prst="downArrow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18A8C2-E4FD-42D1-BE03-B310AC0B5C0A}">
      <dsp:nvSpPr>
        <dsp:cNvPr id="0" name=""/>
        <dsp:cNvSpPr/>
      </dsp:nvSpPr>
      <dsp:spPr>
        <a:xfrm>
          <a:off x="4165361" y="2262695"/>
          <a:ext cx="588873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kern="1200"/>
            <a:t>一般ユーザー対象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200" kern="1200" dirty="0"/>
            <a:t>要求が多様。誰にでも役に立つものは、調査分析・デザイン・評価が複雑。</a:t>
          </a:r>
        </a:p>
      </dsp:txBody>
      <dsp:txXfrm>
        <a:off x="4165361" y="2262695"/>
        <a:ext cx="5888736" cy="208864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3D9B0-7B15-4DC9-8930-40EC543F0647}">
      <dsp:nvSpPr>
        <dsp:cNvPr id="0" name=""/>
        <dsp:cNvSpPr/>
      </dsp:nvSpPr>
      <dsp:spPr>
        <a:xfrm>
          <a:off x="1150388" y="1548546"/>
          <a:ext cx="4107429" cy="41074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5515E-27C4-45D9-958D-00A6BA5E992B}">
      <dsp:nvSpPr>
        <dsp:cNvPr id="0" name=""/>
        <dsp:cNvSpPr/>
      </dsp:nvSpPr>
      <dsp:spPr>
        <a:xfrm>
          <a:off x="2510371" y="3022100"/>
          <a:ext cx="1369143" cy="13691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667023-4C71-4071-8C01-308325650AE7}">
      <dsp:nvSpPr>
        <dsp:cNvPr id="0" name=""/>
        <dsp:cNvSpPr/>
      </dsp:nvSpPr>
      <dsp:spPr>
        <a:xfrm>
          <a:off x="5358106" y="-5895"/>
          <a:ext cx="4828570" cy="284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b="1" kern="1200" dirty="0"/>
            <a:t>その課題を最もシビアに感じ、最も解決したいと思っている人々</a:t>
          </a:r>
        </a:p>
      </dsp:txBody>
      <dsp:txXfrm>
        <a:off x="5358106" y="-5895"/>
        <a:ext cx="4828570" cy="2846687"/>
      </dsp:txXfrm>
    </dsp:sp>
    <dsp:sp modelId="{38C765B6-CF1C-47B5-9DBC-73C314B7BDB8}">
      <dsp:nvSpPr>
        <dsp:cNvPr id="0" name=""/>
        <dsp:cNvSpPr/>
      </dsp:nvSpPr>
      <dsp:spPr>
        <a:xfrm>
          <a:off x="5419800" y="1139529"/>
          <a:ext cx="51342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905ED3-31EB-467E-A548-429B0C3A5971}">
      <dsp:nvSpPr>
        <dsp:cNvPr id="0" name=""/>
        <dsp:cNvSpPr/>
      </dsp:nvSpPr>
      <dsp:spPr>
        <a:xfrm rot="5400000">
          <a:off x="3022259" y="1310843"/>
          <a:ext cx="2568512" cy="2223145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3183BD9-E946-4907-A633-44336D54DC4E}">
      <dsp:nvSpPr>
        <dsp:cNvPr id="0" name=""/>
        <dsp:cNvSpPr/>
      </dsp:nvSpPr>
      <dsp:spPr>
        <a:xfrm>
          <a:off x="5497636" y="1995243"/>
          <a:ext cx="2924900" cy="171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広範囲の人々</a:t>
          </a:r>
          <a:endParaRPr lang="ja-JP" altLang="en-US" sz="2800" b="1" kern="1200" dirty="0"/>
        </a:p>
      </dsp:txBody>
      <dsp:txXfrm>
        <a:off x="5497636" y="1995243"/>
        <a:ext cx="2924900" cy="1711428"/>
      </dsp:txXfrm>
    </dsp:sp>
    <dsp:sp modelId="{00B00B85-B0B4-497F-8782-41C92605BBA8}">
      <dsp:nvSpPr>
        <dsp:cNvPr id="0" name=""/>
        <dsp:cNvSpPr/>
      </dsp:nvSpPr>
      <dsp:spPr>
        <a:xfrm>
          <a:off x="5419800" y="2850957"/>
          <a:ext cx="51342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101B63-677B-4B39-8B5B-E9E71DC3E1AB}">
      <dsp:nvSpPr>
        <dsp:cNvPr id="0" name=""/>
        <dsp:cNvSpPr/>
      </dsp:nvSpPr>
      <dsp:spPr>
        <a:xfrm rot="5400000">
          <a:off x="3897861" y="3131153"/>
          <a:ext cx="1797958" cy="1242497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1CEFE-5AD5-4DB5-B4BF-D575DB4DA5DB}">
      <dsp:nvSpPr>
        <dsp:cNvPr id="0" name=""/>
        <dsp:cNvSpPr/>
      </dsp:nvSpPr>
      <dsp:spPr>
        <a:xfrm>
          <a:off x="2114613" y="1257274"/>
          <a:ext cx="3771824" cy="377182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C8FC91-292E-4D84-B741-AF85D234C539}">
      <dsp:nvSpPr>
        <dsp:cNvPr id="0" name=""/>
        <dsp:cNvSpPr/>
      </dsp:nvSpPr>
      <dsp:spPr>
        <a:xfrm>
          <a:off x="2868977" y="2011639"/>
          <a:ext cx="2263094" cy="226309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280836-3C80-4621-8CDB-BB2C041A951A}">
      <dsp:nvSpPr>
        <dsp:cNvPr id="0" name=""/>
        <dsp:cNvSpPr/>
      </dsp:nvSpPr>
      <dsp:spPr>
        <a:xfrm>
          <a:off x="3623342" y="2766004"/>
          <a:ext cx="754364" cy="7543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B1AC5D-49FC-4EE7-BC8B-504DE40EA125}">
      <dsp:nvSpPr>
        <dsp:cNvPr id="0" name=""/>
        <dsp:cNvSpPr/>
      </dsp:nvSpPr>
      <dsp:spPr>
        <a:xfrm>
          <a:off x="6515074" y="0"/>
          <a:ext cx="1885912" cy="110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b="1" kern="1200" dirty="0"/>
            <a:t>熱狂的ユーザ：成長のパートナー</a:t>
          </a:r>
        </a:p>
      </dsp:txBody>
      <dsp:txXfrm>
        <a:off x="6515074" y="0"/>
        <a:ext cx="1885912" cy="1100115"/>
      </dsp:txXfrm>
    </dsp:sp>
    <dsp:sp modelId="{552C2592-B6BE-4B1B-820E-2B020CB72F0D}">
      <dsp:nvSpPr>
        <dsp:cNvPr id="0" name=""/>
        <dsp:cNvSpPr/>
      </dsp:nvSpPr>
      <dsp:spPr>
        <a:xfrm>
          <a:off x="6043596" y="550057"/>
          <a:ext cx="47147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72B0A6D-71FE-4C97-9FC6-FEA515EB1D15}">
      <dsp:nvSpPr>
        <dsp:cNvPr id="0" name=""/>
        <dsp:cNvSpPr/>
      </dsp:nvSpPr>
      <dsp:spPr>
        <a:xfrm rot="5400000">
          <a:off x="3724867" y="826343"/>
          <a:ext cx="2592500" cy="2041185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87D489-E538-4EE9-B4AE-431E7BFE130D}">
      <dsp:nvSpPr>
        <dsp:cNvPr id="0" name=""/>
        <dsp:cNvSpPr/>
      </dsp:nvSpPr>
      <dsp:spPr>
        <a:xfrm>
          <a:off x="6515074" y="1100115"/>
          <a:ext cx="1885912" cy="110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b="1" kern="1200" dirty="0"/>
            <a:t>早期採用者：商品概念を練りこむパートナー</a:t>
          </a:r>
        </a:p>
      </dsp:txBody>
      <dsp:txXfrm>
        <a:off x="6515074" y="1100115"/>
        <a:ext cx="1885912" cy="1100115"/>
      </dsp:txXfrm>
    </dsp:sp>
    <dsp:sp modelId="{93B6EC85-49CA-4772-997D-AC41455AED78}">
      <dsp:nvSpPr>
        <dsp:cNvPr id="0" name=""/>
        <dsp:cNvSpPr/>
      </dsp:nvSpPr>
      <dsp:spPr>
        <a:xfrm>
          <a:off x="6043596" y="1650173"/>
          <a:ext cx="47147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17DAEA-BCD9-4E59-9A51-460922620789}">
      <dsp:nvSpPr>
        <dsp:cNvPr id="0" name=""/>
        <dsp:cNvSpPr/>
      </dsp:nvSpPr>
      <dsp:spPr>
        <a:xfrm rot="5400000">
          <a:off x="4281337" y="1909297"/>
          <a:ext cx="2020189" cy="1500557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51466B-6B2E-4A46-BD06-465FD761AC9C}">
      <dsp:nvSpPr>
        <dsp:cNvPr id="0" name=""/>
        <dsp:cNvSpPr/>
      </dsp:nvSpPr>
      <dsp:spPr>
        <a:xfrm>
          <a:off x="6515074" y="2200230"/>
          <a:ext cx="1885912" cy="110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kern="1200" dirty="0"/>
            <a:t>ターゲットユーザ：デザインの前提</a:t>
          </a:r>
        </a:p>
      </dsp:txBody>
      <dsp:txXfrm>
        <a:off x="6515074" y="2200230"/>
        <a:ext cx="1885912" cy="1100115"/>
      </dsp:txXfrm>
    </dsp:sp>
    <dsp:sp modelId="{C42F9A88-AC8E-44CF-ADE3-EFF99FB6CC93}">
      <dsp:nvSpPr>
        <dsp:cNvPr id="0" name=""/>
        <dsp:cNvSpPr/>
      </dsp:nvSpPr>
      <dsp:spPr>
        <a:xfrm>
          <a:off x="6043596" y="2750288"/>
          <a:ext cx="47147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41618B-823A-4834-AEBD-0603402D1105}">
      <dsp:nvSpPr>
        <dsp:cNvPr id="0" name=""/>
        <dsp:cNvSpPr/>
      </dsp:nvSpPr>
      <dsp:spPr>
        <a:xfrm rot="5400000">
          <a:off x="4838498" y="2991370"/>
          <a:ext cx="1443351" cy="959929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661ED-8689-4C22-9B14-FE4EC9C35AFB}">
      <dsp:nvSpPr>
        <dsp:cNvPr id="0" name=""/>
        <dsp:cNvSpPr/>
      </dsp:nvSpPr>
      <dsp:spPr>
        <a:xfrm>
          <a:off x="1380456" y="232196"/>
          <a:ext cx="3508266" cy="1218374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8E04F-5AA1-4064-8000-7F1DA74619AB}">
      <dsp:nvSpPr>
        <dsp:cNvPr id="0" name=""/>
        <dsp:cNvSpPr/>
      </dsp:nvSpPr>
      <dsp:spPr>
        <a:xfrm>
          <a:off x="2794642" y="3160159"/>
          <a:ext cx="679896" cy="435133"/>
        </a:xfrm>
        <a:prstGeom prst="down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3DD3688D-F58D-40B2-9D46-8390EA9006BB}">
      <dsp:nvSpPr>
        <dsp:cNvPr id="0" name=""/>
        <dsp:cNvSpPr/>
      </dsp:nvSpPr>
      <dsp:spPr>
        <a:xfrm>
          <a:off x="1502839" y="3508266"/>
          <a:ext cx="3263503" cy="81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300" b="1" kern="1200" dirty="0"/>
            <a:t>新しい解決策？</a:t>
          </a:r>
        </a:p>
      </dsp:txBody>
      <dsp:txXfrm>
        <a:off x="1502839" y="3508266"/>
        <a:ext cx="3263503" cy="815875"/>
      </dsp:txXfrm>
    </dsp:sp>
    <dsp:sp modelId="{DCBF85A9-9FC8-4716-AFCD-5F4EFD6EA8B4}">
      <dsp:nvSpPr>
        <dsp:cNvPr id="0" name=""/>
        <dsp:cNvSpPr/>
      </dsp:nvSpPr>
      <dsp:spPr>
        <a:xfrm>
          <a:off x="2650504" y="1489245"/>
          <a:ext cx="1223813" cy="122381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代替策</a:t>
          </a:r>
        </a:p>
      </dsp:txBody>
      <dsp:txXfrm>
        <a:off x="2829727" y="1668468"/>
        <a:ext cx="865367" cy="865367"/>
      </dsp:txXfrm>
    </dsp:sp>
    <dsp:sp modelId="{BBA966B3-E854-4D3A-874A-879415249FA7}">
      <dsp:nvSpPr>
        <dsp:cNvPr id="0" name=""/>
        <dsp:cNvSpPr/>
      </dsp:nvSpPr>
      <dsp:spPr>
        <a:xfrm>
          <a:off x="1774797" y="571113"/>
          <a:ext cx="1223813" cy="1223813"/>
        </a:xfrm>
        <a:prstGeom prst="ellipse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顧客層</a:t>
          </a:r>
        </a:p>
      </dsp:txBody>
      <dsp:txXfrm>
        <a:off x="1954020" y="750336"/>
        <a:ext cx="865367" cy="865367"/>
      </dsp:txXfrm>
    </dsp:sp>
    <dsp:sp modelId="{913F72E8-D85A-4E2B-922D-942BF2250823}">
      <dsp:nvSpPr>
        <dsp:cNvPr id="0" name=""/>
        <dsp:cNvSpPr/>
      </dsp:nvSpPr>
      <dsp:spPr>
        <a:xfrm>
          <a:off x="3025807" y="275222"/>
          <a:ext cx="1223813" cy="1223813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課題</a:t>
          </a:r>
        </a:p>
      </dsp:txBody>
      <dsp:txXfrm>
        <a:off x="3205030" y="454445"/>
        <a:ext cx="865367" cy="865367"/>
      </dsp:txXfrm>
    </dsp:sp>
    <dsp:sp modelId="{EE7F6EEA-1DD3-4A93-A505-7ABF84D9FFEF}">
      <dsp:nvSpPr>
        <dsp:cNvPr id="0" name=""/>
        <dsp:cNvSpPr/>
      </dsp:nvSpPr>
      <dsp:spPr>
        <a:xfrm>
          <a:off x="1230880" y="27195"/>
          <a:ext cx="3807420" cy="304593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35F2F-9BB3-4B9D-8694-D2C4739D3337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/>
            <a:t>具体的な人物像と関連ストーリーを書く</a:t>
          </a:r>
          <a:endParaRPr lang="ja-JP" sz="3000" kern="1200" dirty="0"/>
        </a:p>
      </dsp:txBody>
      <dsp:txXfrm>
        <a:off x="38234" y="38234"/>
        <a:ext cx="7529629" cy="1228933"/>
      </dsp:txXfrm>
    </dsp:sp>
    <dsp:sp modelId="{2ABF1AA5-09B1-4CC5-8AD4-45FC1C406A8E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/>
            <a:t>人物に感情移入</a:t>
          </a:r>
          <a:r>
            <a:rPr kumimoji="1" lang="ja-JP" altLang="en-US" sz="3000" kern="1200" dirty="0"/>
            <a:t>し</a:t>
          </a:r>
          <a:r>
            <a:rPr kumimoji="1" lang="ja-JP" sz="3000" kern="1200" dirty="0"/>
            <a:t>、疑似的な生活体験となる</a:t>
          </a:r>
          <a:endParaRPr lang="ja-JP" sz="3000" kern="1200" dirty="0"/>
        </a:p>
      </dsp:txBody>
      <dsp:txXfrm>
        <a:off x="826903" y="1561202"/>
        <a:ext cx="7224611" cy="1228933"/>
      </dsp:txXfrm>
    </dsp:sp>
    <dsp:sp modelId="{6D3F0165-AF38-4495-A788-2893ECCDD7E3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b="1" kern="1200" dirty="0"/>
            <a:t>エピソード</a:t>
          </a:r>
          <a:r>
            <a:rPr kumimoji="1" lang="ja-JP" altLang="en-US" sz="3000" b="1" kern="1200" dirty="0"/>
            <a:t>として</a:t>
          </a:r>
          <a:r>
            <a:rPr kumimoji="1" lang="ja-JP" sz="3000" b="1" kern="1200" dirty="0"/>
            <a:t>記憶</a:t>
          </a:r>
          <a:r>
            <a:rPr kumimoji="1" lang="ja-JP" altLang="en-US" sz="3000" b="1" kern="1200" dirty="0"/>
            <a:t>に残りやすい</a:t>
          </a:r>
          <a:endParaRPr lang="ja-JP" sz="3000" b="1" kern="1200" dirty="0"/>
        </a:p>
      </dsp:txBody>
      <dsp:txXfrm>
        <a:off x="1615573" y="3084170"/>
        <a:ext cx="7224611" cy="1228933"/>
      </dsp:txXfrm>
    </dsp:sp>
    <dsp:sp modelId="{6970DD0F-9035-4727-8029-CF9CE6FB7D01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/>
        </a:p>
      </dsp:txBody>
      <dsp:txXfrm>
        <a:off x="8280664" y="989929"/>
        <a:ext cx="466680" cy="638504"/>
      </dsp:txXfrm>
    </dsp:sp>
    <dsp:sp modelId="{5D32BC6E-A4D9-411D-8ED2-E0DAECBA2F06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/>
        </a:p>
      </dsp:txBody>
      <dsp:txXfrm>
        <a:off x="9069334" y="2504195"/>
        <a:ext cx="466680" cy="63850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D54FF-C29E-4203-89CC-E8C22AB23F9B}">
      <dsp:nvSpPr>
        <dsp:cNvPr id="0" name=""/>
        <dsp:cNvSpPr/>
      </dsp:nvSpPr>
      <dsp:spPr>
        <a:xfrm>
          <a:off x="1854831" y="1124365"/>
          <a:ext cx="3234779" cy="210260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具体的な人物像として記憶する。その結果、人物像に</a:t>
          </a:r>
          <a:r>
            <a:rPr kumimoji="1" lang="ja-JP" sz="2100" kern="1200" dirty="0"/>
            <a:t>関連</a:t>
          </a:r>
          <a:r>
            <a:rPr kumimoji="1" lang="ja-JP" altLang="en-US" sz="2100" kern="1200" dirty="0"/>
            <a:t>した</a:t>
          </a:r>
          <a:r>
            <a:rPr kumimoji="1" lang="ja-JP" sz="2100" kern="1200" dirty="0"/>
            <a:t>情報に気づきやすくなる（引き寄せ）</a:t>
          </a:r>
          <a:endParaRPr kumimoji="1" lang="ja-JP" altLang="en-US" sz="2100" kern="1200" dirty="0"/>
        </a:p>
      </dsp:txBody>
      <dsp:txXfrm>
        <a:off x="1957472" y="1227006"/>
        <a:ext cx="3029497" cy="1897324"/>
      </dsp:txXfrm>
    </dsp:sp>
    <dsp:sp modelId="{12C54E96-F181-4489-8F69-52E7C1B14579}">
      <dsp:nvSpPr>
        <dsp:cNvPr id="0" name=""/>
        <dsp:cNvSpPr/>
      </dsp:nvSpPr>
      <dsp:spPr>
        <a:xfrm>
          <a:off x="3472221" y="390090"/>
          <a:ext cx="3571157" cy="3571157"/>
        </a:xfrm>
        <a:custGeom>
          <a:avLst/>
          <a:gdLst/>
          <a:ahLst/>
          <a:cxnLst/>
          <a:rect l="0" t="0" r="0" b="0"/>
          <a:pathLst>
            <a:path>
              <a:moveTo>
                <a:pt x="751097" y="330195"/>
              </a:moveTo>
              <a:arcTo wR="1785578" hR="1785578" stAng="14075694" swAng="424861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5FE7A-E3EC-4E19-B3C4-58DC8A6DE9BF}">
      <dsp:nvSpPr>
        <dsp:cNvPr id="0" name=""/>
        <dsp:cNvSpPr/>
      </dsp:nvSpPr>
      <dsp:spPr>
        <a:xfrm>
          <a:off x="5425989" y="1124365"/>
          <a:ext cx="3234779" cy="210260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100" kern="1200" dirty="0"/>
            <a:t>集まった情報から一般化</a:t>
          </a:r>
          <a:r>
            <a:rPr kumimoji="1" lang="ja-JP" altLang="en-US" sz="2100" kern="1200" dirty="0"/>
            <a:t>（エピソード記憶</a:t>
          </a:r>
          <a:r>
            <a:rPr kumimoji="1" lang="en-US" altLang="ja-JP" sz="2100" kern="1200" dirty="0"/>
            <a:t>-&gt;</a:t>
          </a:r>
          <a:r>
            <a:rPr kumimoji="1" lang="ja-JP" altLang="en-US" sz="2100" kern="1200" dirty="0"/>
            <a:t>意味的な記憶）し、人物像</a:t>
          </a:r>
          <a:r>
            <a:rPr kumimoji="1" lang="ja-JP" sz="2100" kern="1200" dirty="0"/>
            <a:t>が深化する</a:t>
          </a:r>
          <a:endParaRPr lang="ja-JP" sz="2100" kern="1200" dirty="0"/>
        </a:p>
      </dsp:txBody>
      <dsp:txXfrm>
        <a:off x="5528630" y="1227006"/>
        <a:ext cx="3029497" cy="1897324"/>
      </dsp:txXfrm>
    </dsp:sp>
    <dsp:sp modelId="{B47B591B-9B8B-4216-A906-D705ABF864E9}">
      <dsp:nvSpPr>
        <dsp:cNvPr id="0" name=""/>
        <dsp:cNvSpPr/>
      </dsp:nvSpPr>
      <dsp:spPr>
        <a:xfrm>
          <a:off x="3472221" y="390090"/>
          <a:ext cx="3571157" cy="3571157"/>
        </a:xfrm>
        <a:custGeom>
          <a:avLst/>
          <a:gdLst/>
          <a:ahLst/>
          <a:cxnLst/>
          <a:rect l="0" t="0" r="0" b="0"/>
          <a:pathLst>
            <a:path>
              <a:moveTo>
                <a:pt x="2820060" y="3240961"/>
              </a:moveTo>
              <a:arcTo wR="1785578" hR="1785578" stAng="3275694" swAng="424861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7372A-51FF-4902-8E71-3515007BBE10}">
      <dsp:nvSpPr>
        <dsp:cNvPr id="0" name=""/>
        <dsp:cNvSpPr/>
      </dsp:nvSpPr>
      <dsp:spPr>
        <a:xfrm>
          <a:off x="2502408" y="0"/>
          <a:ext cx="2254411" cy="125245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昔の商品の観点</a:t>
          </a:r>
        </a:p>
      </dsp:txBody>
      <dsp:txXfrm>
        <a:off x="2539091" y="36683"/>
        <a:ext cx="2181045" cy="1179084"/>
      </dsp:txXfrm>
    </dsp:sp>
    <dsp:sp modelId="{4DC66D47-1032-4B0F-8609-D2B14A272ACF}">
      <dsp:nvSpPr>
        <dsp:cNvPr id="0" name=""/>
        <dsp:cNvSpPr/>
      </dsp:nvSpPr>
      <dsp:spPr>
        <a:xfrm>
          <a:off x="5758780" y="0"/>
          <a:ext cx="2254411" cy="125245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今の商品の観点</a:t>
          </a:r>
        </a:p>
      </dsp:txBody>
      <dsp:txXfrm>
        <a:off x="5795463" y="36683"/>
        <a:ext cx="2181045" cy="1179084"/>
      </dsp:txXfrm>
    </dsp:sp>
    <dsp:sp modelId="{6CBEDE57-E176-4797-B0B2-C1D25500D2E0}">
      <dsp:nvSpPr>
        <dsp:cNvPr id="0" name=""/>
        <dsp:cNvSpPr/>
      </dsp:nvSpPr>
      <dsp:spPr>
        <a:xfrm>
          <a:off x="4788131" y="5322915"/>
          <a:ext cx="939337" cy="939337"/>
        </a:xfrm>
        <a:prstGeom prst="triangle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104CB-6448-44A3-8339-C813F25A675F}">
      <dsp:nvSpPr>
        <dsp:cNvPr id="0" name=""/>
        <dsp:cNvSpPr/>
      </dsp:nvSpPr>
      <dsp:spPr>
        <a:xfrm rot="240000">
          <a:off x="2438925" y="4920398"/>
          <a:ext cx="5637748" cy="39422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58327-B4EA-4DE0-9106-96C5345DE186}">
      <dsp:nvSpPr>
        <dsp:cNvPr id="0" name=""/>
        <dsp:cNvSpPr/>
      </dsp:nvSpPr>
      <dsp:spPr>
        <a:xfrm rot="240000">
          <a:off x="5788302" y="3335306"/>
          <a:ext cx="2320611" cy="16456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kern="1200"/>
            <a:t>体験全体での価値</a:t>
          </a:r>
        </a:p>
      </dsp:txBody>
      <dsp:txXfrm>
        <a:off x="5868636" y="3415640"/>
        <a:ext cx="2159943" cy="1484991"/>
      </dsp:txXfrm>
    </dsp:sp>
    <dsp:sp modelId="{94155EF9-CB83-49DC-9AE0-0123F7B9BAE3}">
      <dsp:nvSpPr>
        <dsp:cNvPr id="0" name=""/>
        <dsp:cNvSpPr/>
      </dsp:nvSpPr>
      <dsp:spPr>
        <a:xfrm rot="240000">
          <a:off x="5913547" y="1631973"/>
          <a:ext cx="2320611" cy="164565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kern="1200"/>
            <a:t>結果、顧客が満足したか</a:t>
          </a:r>
        </a:p>
      </dsp:txBody>
      <dsp:txXfrm>
        <a:off x="5993881" y="1712307"/>
        <a:ext cx="2159943" cy="1484991"/>
      </dsp:txXfrm>
    </dsp:sp>
    <dsp:sp modelId="{90C05EC9-F00D-4F56-ACA3-F1B83D213121}">
      <dsp:nvSpPr>
        <dsp:cNvPr id="0" name=""/>
        <dsp:cNvSpPr/>
      </dsp:nvSpPr>
      <dsp:spPr>
        <a:xfrm rot="240000">
          <a:off x="2563242" y="3109864"/>
          <a:ext cx="2320611" cy="164565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kern="1200"/>
            <a:t>機能的な価値</a:t>
          </a:r>
        </a:p>
      </dsp:txBody>
      <dsp:txXfrm>
        <a:off x="2643576" y="3190198"/>
        <a:ext cx="2159943" cy="148499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6FA3-D474-4094-AC96-BBB135BD2735}">
      <dsp:nvSpPr>
        <dsp:cNvPr id="0" name=""/>
        <dsp:cNvSpPr/>
      </dsp:nvSpPr>
      <dsp:spPr>
        <a:xfrm>
          <a:off x="0" y="0"/>
          <a:ext cx="4370538" cy="437053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4FD8AB-941E-4FC0-98D1-52F31DD3526C}">
      <dsp:nvSpPr>
        <dsp:cNvPr id="0" name=""/>
        <dsp:cNvSpPr/>
      </dsp:nvSpPr>
      <dsp:spPr>
        <a:xfrm>
          <a:off x="2185269" y="0"/>
          <a:ext cx="5430720" cy="43705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kern="1200" dirty="0"/>
            <a:t>共感マップ：周囲の状況</a:t>
          </a:r>
        </a:p>
      </dsp:txBody>
      <dsp:txXfrm>
        <a:off x="2185269" y="0"/>
        <a:ext cx="5430720" cy="1311164"/>
      </dsp:txXfrm>
    </dsp:sp>
    <dsp:sp modelId="{E910C995-B5A9-4385-BE05-0E12BD39CAFF}">
      <dsp:nvSpPr>
        <dsp:cNvPr id="0" name=""/>
        <dsp:cNvSpPr/>
      </dsp:nvSpPr>
      <dsp:spPr>
        <a:xfrm>
          <a:off x="764845" y="1311164"/>
          <a:ext cx="2840846" cy="284084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2741696-4214-45E8-9A68-FA7386A2BA5D}">
      <dsp:nvSpPr>
        <dsp:cNvPr id="0" name=""/>
        <dsp:cNvSpPr/>
      </dsp:nvSpPr>
      <dsp:spPr>
        <a:xfrm>
          <a:off x="2185269" y="1311164"/>
          <a:ext cx="5430720" cy="28408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kern="1200" dirty="0"/>
            <a:t>ペルソナ：属性、行動・思考・感情</a:t>
          </a:r>
        </a:p>
      </dsp:txBody>
      <dsp:txXfrm>
        <a:off x="2185269" y="1311164"/>
        <a:ext cx="5430720" cy="1311159"/>
      </dsp:txXfrm>
    </dsp:sp>
    <dsp:sp modelId="{4988CE30-E1A7-4438-916B-42CB3E1A137E}">
      <dsp:nvSpPr>
        <dsp:cNvPr id="0" name=""/>
        <dsp:cNvSpPr/>
      </dsp:nvSpPr>
      <dsp:spPr>
        <a:xfrm>
          <a:off x="1529688" y="2622324"/>
          <a:ext cx="1311160" cy="131116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C72DD0-C37E-488A-8C1C-4281BD10DBDF}">
      <dsp:nvSpPr>
        <dsp:cNvPr id="0" name=""/>
        <dsp:cNvSpPr/>
      </dsp:nvSpPr>
      <dsp:spPr>
        <a:xfrm>
          <a:off x="2185269" y="2622324"/>
          <a:ext cx="5430720" cy="13111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kern="1200" dirty="0"/>
            <a:t>顧客層の絞込、代替策把握</a:t>
          </a:r>
        </a:p>
      </dsp:txBody>
      <dsp:txXfrm>
        <a:off x="2185269" y="2622324"/>
        <a:ext cx="5430720" cy="131116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AA6B5-F4C0-4A64-8A7D-48CB04B37B8C}">
      <dsp:nvSpPr>
        <dsp:cNvPr id="0" name=""/>
        <dsp:cNvSpPr/>
      </dsp:nvSpPr>
      <dsp:spPr>
        <a:xfrm>
          <a:off x="1586716" y="1241112"/>
          <a:ext cx="4194572" cy="41945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A0CD2-EE6D-4041-9AA4-0FC743D25E40}">
      <dsp:nvSpPr>
        <dsp:cNvPr id="0" name=""/>
        <dsp:cNvSpPr/>
      </dsp:nvSpPr>
      <dsp:spPr>
        <a:xfrm>
          <a:off x="2984906" y="2639303"/>
          <a:ext cx="1398190" cy="139819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1BBAD3-EC77-4158-A32A-45BD1EB40317}">
      <dsp:nvSpPr>
        <dsp:cNvPr id="0" name=""/>
        <dsp:cNvSpPr/>
      </dsp:nvSpPr>
      <dsp:spPr>
        <a:xfrm>
          <a:off x="5727971" y="157077"/>
          <a:ext cx="3602109" cy="111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一次資料：調査する人が、特定の目的のために、直接調査した情報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例：行動観察、インタビユー</a:t>
          </a:r>
        </a:p>
      </dsp:txBody>
      <dsp:txXfrm>
        <a:off x="5727971" y="157077"/>
        <a:ext cx="3602109" cy="1119426"/>
      </dsp:txXfrm>
    </dsp:sp>
    <dsp:sp modelId="{B3D9A82A-8813-4977-89B0-92092BFE3BC5}">
      <dsp:nvSpPr>
        <dsp:cNvPr id="0" name=""/>
        <dsp:cNvSpPr/>
      </dsp:nvSpPr>
      <dsp:spPr>
        <a:xfrm>
          <a:off x="5956062" y="716791"/>
          <a:ext cx="52432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091A24-84D3-45A1-AD9A-8E0BA10C3565}">
      <dsp:nvSpPr>
        <dsp:cNvPr id="0" name=""/>
        <dsp:cNvSpPr/>
      </dsp:nvSpPr>
      <dsp:spPr>
        <a:xfrm rot="5400000">
          <a:off x="3507655" y="891739"/>
          <a:ext cx="2623005" cy="2270312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8DB10B-84CB-4EAA-AB39-9F89BD156A44}">
      <dsp:nvSpPr>
        <dsp:cNvPr id="0" name=""/>
        <dsp:cNvSpPr/>
      </dsp:nvSpPr>
      <dsp:spPr>
        <a:xfrm>
          <a:off x="5741604" y="1791493"/>
          <a:ext cx="3574845" cy="1346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二次資料：他人による間接的な情報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例：白書、市場分析レポート、検索トップ関連キーワード、インターネット記事、</a:t>
          </a:r>
          <a:r>
            <a:rPr lang="en-US" altLang="ja-JP" sz="1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Yahoo</a:t>
          </a:r>
          <a:r>
            <a:rPr lang="ja-JP" altLang="en-US" sz="1400" kern="1200" dirty="0">
              <a:latin typeface="BIZ UDPゴシック" panose="020B0400000000000000" pitchFamily="50" charset="-128"/>
              <a:ea typeface="BIZ UDPゴシック" panose="020B0400000000000000" pitchFamily="50" charset="-128"/>
            </a:rPr>
            <a:t>知恵袋</a:t>
          </a:r>
        </a:p>
      </dsp:txBody>
      <dsp:txXfrm>
        <a:off x="5741604" y="1791493"/>
        <a:ext cx="3574845" cy="1346073"/>
      </dsp:txXfrm>
    </dsp:sp>
    <dsp:sp modelId="{D97CD67C-BF85-4CA0-A98E-A721C3C1529D}">
      <dsp:nvSpPr>
        <dsp:cNvPr id="0" name=""/>
        <dsp:cNvSpPr/>
      </dsp:nvSpPr>
      <dsp:spPr>
        <a:xfrm>
          <a:off x="5956062" y="2464529"/>
          <a:ext cx="52432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9E119A-B6BB-459E-9271-21865B38BE2E}">
      <dsp:nvSpPr>
        <dsp:cNvPr id="0" name=""/>
        <dsp:cNvSpPr/>
      </dsp:nvSpPr>
      <dsp:spPr>
        <a:xfrm rot="5400000">
          <a:off x="4401833" y="2750669"/>
          <a:ext cx="1836104" cy="1268858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BBE30-0E88-4D75-9A6B-CA12769FC2DD}">
      <dsp:nvSpPr>
        <dsp:cNvPr id="0" name=""/>
        <dsp:cNvSpPr/>
      </dsp:nvSpPr>
      <dsp:spPr>
        <a:xfrm rot="5400000">
          <a:off x="2692571" y="1041608"/>
          <a:ext cx="914758" cy="1041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C590A17-7292-4D01-B11A-F6EEF4075BC5}">
      <dsp:nvSpPr>
        <dsp:cNvPr id="0" name=""/>
        <dsp:cNvSpPr/>
      </dsp:nvSpPr>
      <dsp:spPr>
        <a:xfrm>
          <a:off x="2450216" y="27580"/>
          <a:ext cx="1539914" cy="107789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400" kern="1200" dirty="0"/>
            <a:t>コンセプト</a:t>
          </a:r>
        </a:p>
      </dsp:txBody>
      <dsp:txXfrm>
        <a:off x="2502844" y="80208"/>
        <a:ext cx="1434658" cy="972634"/>
      </dsp:txXfrm>
    </dsp:sp>
    <dsp:sp modelId="{E60E60A6-E935-458C-AF5D-5B27BF2F30A1}">
      <dsp:nvSpPr>
        <dsp:cNvPr id="0" name=""/>
        <dsp:cNvSpPr/>
      </dsp:nvSpPr>
      <dsp:spPr>
        <a:xfrm>
          <a:off x="3990131" y="130381"/>
          <a:ext cx="1119987" cy="871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A699C2-2E08-4C10-838A-55DB1135AF2D}">
      <dsp:nvSpPr>
        <dsp:cNvPr id="0" name=""/>
        <dsp:cNvSpPr/>
      </dsp:nvSpPr>
      <dsp:spPr>
        <a:xfrm rot="5400000">
          <a:off x="3969324" y="2252434"/>
          <a:ext cx="914758" cy="1041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213BE-0349-4F6B-BE95-CCE18F66D444}">
      <dsp:nvSpPr>
        <dsp:cNvPr id="0" name=""/>
        <dsp:cNvSpPr/>
      </dsp:nvSpPr>
      <dsp:spPr>
        <a:xfrm>
          <a:off x="3726969" y="1238406"/>
          <a:ext cx="1539914" cy="107789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400" kern="1200"/>
            <a:t>開発（仕様、設計、実装、テスト）</a:t>
          </a:r>
        </a:p>
      </dsp:txBody>
      <dsp:txXfrm>
        <a:off x="3779597" y="1291034"/>
        <a:ext cx="1434658" cy="972634"/>
      </dsp:txXfrm>
    </dsp:sp>
    <dsp:sp modelId="{D6353EF3-C880-49DC-8711-DBFF0F25F0B3}">
      <dsp:nvSpPr>
        <dsp:cNvPr id="0" name=""/>
        <dsp:cNvSpPr/>
      </dsp:nvSpPr>
      <dsp:spPr>
        <a:xfrm>
          <a:off x="5266883" y="1341208"/>
          <a:ext cx="1119987" cy="871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E9218-A150-49C1-BF08-C5F652A51D8F}">
      <dsp:nvSpPr>
        <dsp:cNvPr id="0" name=""/>
        <dsp:cNvSpPr/>
      </dsp:nvSpPr>
      <dsp:spPr>
        <a:xfrm rot="5400000">
          <a:off x="5246077" y="3463261"/>
          <a:ext cx="914758" cy="1041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A625F3A-5023-4C4B-A17C-B260448C2704}">
      <dsp:nvSpPr>
        <dsp:cNvPr id="0" name=""/>
        <dsp:cNvSpPr/>
      </dsp:nvSpPr>
      <dsp:spPr>
        <a:xfrm>
          <a:off x="5003722" y="2449233"/>
          <a:ext cx="1539914" cy="107789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400" kern="1200"/>
            <a:t>ベータ</a:t>
          </a:r>
        </a:p>
      </dsp:txBody>
      <dsp:txXfrm>
        <a:off x="5056350" y="2501861"/>
        <a:ext cx="1434658" cy="972634"/>
      </dsp:txXfrm>
    </dsp:sp>
    <dsp:sp modelId="{6BAA0282-3185-4CB7-8072-38816BDBA91A}">
      <dsp:nvSpPr>
        <dsp:cNvPr id="0" name=""/>
        <dsp:cNvSpPr/>
      </dsp:nvSpPr>
      <dsp:spPr>
        <a:xfrm>
          <a:off x="6543636" y="2552034"/>
          <a:ext cx="1119987" cy="871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A79AA-58F5-49E9-8553-948AEFC29731}">
      <dsp:nvSpPr>
        <dsp:cNvPr id="0" name=""/>
        <dsp:cNvSpPr/>
      </dsp:nvSpPr>
      <dsp:spPr>
        <a:xfrm>
          <a:off x="6280474" y="3660059"/>
          <a:ext cx="1539914" cy="107789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400" kern="1200"/>
            <a:t>リリース</a:t>
          </a:r>
        </a:p>
      </dsp:txBody>
      <dsp:txXfrm>
        <a:off x="6333102" y="3712687"/>
        <a:ext cx="1434658" cy="972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61838-DDD2-4065-B383-F0BE8E402471}">
      <dsp:nvSpPr>
        <dsp:cNvPr id="0" name=""/>
        <dsp:cNvSpPr/>
      </dsp:nvSpPr>
      <dsp:spPr>
        <a:xfrm>
          <a:off x="4313039" y="1108"/>
          <a:ext cx="1889521" cy="1889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700" kern="1200" dirty="0"/>
            <a:t>試行</a:t>
          </a:r>
        </a:p>
      </dsp:txBody>
      <dsp:txXfrm>
        <a:off x="4589753" y="277822"/>
        <a:ext cx="1336093" cy="1336093"/>
      </dsp:txXfrm>
    </dsp:sp>
    <dsp:sp modelId="{61ED5E0C-B4F2-4B85-8BE1-9DF098DC15DA}">
      <dsp:nvSpPr>
        <dsp:cNvPr id="0" name=""/>
        <dsp:cNvSpPr/>
      </dsp:nvSpPr>
      <dsp:spPr>
        <a:xfrm rot="3600000">
          <a:off x="5708792" y="1844463"/>
          <a:ext cx="503807" cy="637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800" kern="1200"/>
        </a:p>
      </dsp:txBody>
      <dsp:txXfrm>
        <a:off x="5746578" y="1906560"/>
        <a:ext cx="352665" cy="382627"/>
      </dsp:txXfrm>
    </dsp:sp>
    <dsp:sp modelId="{A7F5DE8B-9469-4994-9047-0E0E6FCCFEE5}">
      <dsp:nvSpPr>
        <dsp:cNvPr id="0" name=""/>
        <dsp:cNvSpPr/>
      </dsp:nvSpPr>
      <dsp:spPr>
        <a:xfrm>
          <a:off x="5733089" y="2460707"/>
          <a:ext cx="1889521" cy="1889521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700" kern="1200" dirty="0"/>
            <a:t>評価</a:t>
          </a:r>
        </a:p>
      </dsp:txBody>
      <dsp:txXfrm>
        <a:off x="6009803" y="2737421"/>
        <a:ext cx="1336093" cy="1336093"/>
      </dsp:txXfrm>
    </dsp:sp>
    <dsp:sp modelId="{2CADCBF0-61FD-40CD-B4E6-6910AEEC13DA}">
      <dsp:nvSpPr>
        <dsp:cNvPr id="0" name=""/>
        <dsp:cNvSpPr/>
      </dsp:nvSpPr>
      <dsp:spPr>
        <a:xfrm rot="10800000">
          <a:off x="5020155" y="3086612"/>
          <a:ext cx="503807" cy="637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800" kern="1200"/>
        </a:p>
      </dsp:txBody>
      <dsp:txXfrm rot="10800000">
        <a:off x="5171297" y="3214155"/>
        <a:ext cx="352665" cy="382627"/>
      </dsp:txXfrm>
    </dsp:sp>
    <dsp:sp modelId="{9FA2E14B-A41D-4E0B-9A71-7D555DE9D282}">
      <dsp:nvSpPr>
        <dsp:cNvPr id="0" name=""/>
        <dsp:cNvSpPr/>
      </dsp:nvSpPr>
      <dsp:spPr>
        <a:xfrm>
          <a:off x="2892988" y="2460707"/>
          <a:ext cx="1889521" cy="1889521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700" kern="1200" dirty="0"/>
            <a:t>学習</a:t>
          </a:r>
        </a:p>
      </dsp:txBody>
      <dsp:txXfrm>
        <a:off x="3169702" y="2737421"/>
        <a:ext cx="1336093" cy="1336093"/>
      </dsp:txXfrm>
    </dsp:sp>
    <dsp:sp modelId="{6B4CEF9D-CD8A-48B5-AD47-3404D3ED7B18}">
      <dsp:nvSpPr>
        <dsp:cNvPr id="0" name=""/>
        <dsp:cNvSpPr/>
      </dsp:nvSpPr>
      <dsp:spPr>
        <a:xfrm rot="18000000">
          <a:off x="4288741" y="1869160"/>
          <a:ext cx="503807" cy="637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800" kern="1200"/>
        </a:p>
      </dsp:txBody>
      <dsp:txXfrm>
        <a:off x="4326527" y="2062149"/>
        <a:ext cx="352665" cy="382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2993451" y="0"/>
          <a:ext cx="3169512" cy="316999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3694018" y="1144464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/>
            <a:t>課題の調査・分析</a:t>
          </a:r>
        </a:p>
      </dsp:txBody>
      <dsp:txXfrm>
        <a:off x="3694018" y="1144464"/>
        <a:ext cx="1761237" cy="880407"/>
      </dsp:txXfrm>
    </dsp:sp>
    <dsp:sp modelId="{70656FB4-D0E0-4D56-BC61-69AED58C29C8}">
      <dsp:nvSpPr>
        <dsp:cNvPr id="0" name=""/>
        <dsp:cNvSpPr/>
      </dsp:nvSpPr>
      <dsp:spPr>
        <a:xfrm>
          <a:off x="2113130" y="1821397"/>
          <a:ext cx="3169512" cy="316999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2817268" y="2976397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 dirty="0"/>
            <a:t>解決のデザイン</a:t>
          </a:r>
        </a:p>
      </dsp:txBody>
      <dsp:txXfrm>
        <a:off x="2817268" y="2976397"/>
        <a:ext cx="1761237" cy="880407"/>
      </dsp:txXfrm>
    </dsp:sp>
    <dsp:sp modelId="{907ACAC9-0B00-45EE-A86C-9DD7706E8B26}">
      <dsp:nvSpPr>
        <dsp:cNvPr id="0" name=""/>
        <dsp:cNvSpPr/>
      </dsp:nvSpPr>
      <dsp:spPr>
        <a:xfrm>
          <a:off x="3219037" y="3860756"/>
          <a:ext cx="2723102" cy="272419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33DA0-43FA-494A-AAA2-479364324BEC}">
      <dsp:nvSpPr>
        <dsp:cNvPr id="0" name=""/>
        <dsp:cNvSpPr/>
      </dsp:nvSpPr>
      <dsp:spPr>
        <a:xfrm>
          <a:off x="3698184" y="4810964"/>
          <a:ext cx="1761237" cy="88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b="1" kern="1200"/>
            <a:t>価値のデザイン</a:t>
          </a:r>
        </a:p>
      </dsp:txBody>
      <dsp:txXfrm>
        <a:off x="3698184" y="4810964"/>
        <a:ext cx="1761237" cy="8804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2969720" y="0"/>
          <a:ext cx="3235225" cy="32357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3684812" y="1168192"/>
          <a:ext cx="1797752" cy="898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課題の調査・分析</a:t>
          </a:r>
        </a:p>
      </dsp:txBody>
      <dsp:txXfrm>
        <a:off x="3684812" y="1168192"/>
        <a:ext cx="1797752" cy="898661"/>
      </dsp:txXfrm>
    </dsp:sp>
    <dsp:sp modelId="{70656FB4-D0E0-4D56-BC61-69AED58C29C8}">
      <dsp:nvSpPr>
        <dsp:cNvPr id="0" name=""/>
        <dsp:cNvSpPr/>
      </dsp:nvSpPr>
      <dsp:spPr>
        <a:xfrm>
          <a:off x="2071148" y="1859159"/>
          <a:ext cx="3235225" cy="32357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2789884" y="3038106"/>
          <a:ext cx="1797752" cy="898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解決のデザイン</a:t>
          </a:r>
        </a:p>
      </dsp:txBody>
      <dsp:txXfrm>
        <a:off x="2789884" y="3038106"/>
        <a:ext cx="1797752" cy="898661"/>
      </dsp:txXfrm>
    </dsp:sp>
    <dsp:sp modelId="{907ACAC9-0B00-45EE-A86C-9DD7706E8B26}">
      <dsp:nvSpPr>
        <dsp:cNvPr id="0" name=""/>
        <dsp:cNvSpPr/>
      </dsp:nvSpPr>
      <dsp:spPr>
        <a:xfrm>
          <a:off x="3199983" y="3940800"/>
          <a:ext cx="2779560" cy="278067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B0658-D405-42E2-B96B-7E5F303EC2E9}">
      <dsp:nvSpPr>
        <dsp:cNvPr id="0" name=""/>
        <dsp:cNvSpPr/>
      </dsp:nvSpPr>
      <dsp:spPr>
        <a:xfrm>
          <a:off x="3689065" y="4910709"/>
          <a:ext cx="1797752" cy="898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 dirty="0"/>
            <a:t>価値のデザイン</a:t>
          </a:r>
        </a:p>
      </dsp:txBody>
      <dsp:txXfrm>
        <a:off x="3689065" y="4910709"/>
        <a:ext cx="1797752" cy="8986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96D48-37EB-4E3D-80B4-C39C6309FA55}">
      <dsp:nvSpPr>
        <dsp:cNvPr id="0" name=""/>
        <dsp:cNvSpPr/>
      </dsp:nvSpPr>
      <dsp:spPr>
        <a:xfrm>
          <a:off x="1749938" y="214837"/>
          <a:ext cx="3028411" cy="302887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D9B8-7FF7-4396-907A-2B5D3FFE5392}">
      <dsp:nvSpPr>
        <dsp:cNvPr id="0" name=""/>
        <dsp:cNvSpPr/>
      </dsp:nvSpPr>
      <dsp:spPr>
        <a:xfrm>
          <a:off x="2419317" y="1308352"/>
          <a:ext cx="1682830" cy="841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 dirty="0"/>
            <a:t>課題の調査・分析</a:t>
          </a:r>
        </a:p>
      </dsp:txBody>
      <dsp:txXfrm>
        <a:off x="2419317" y="1308352"/>
        <a:ext cx="1682830" cy="841213"/>
      </dsp:txXfrm>
    </dsp:sp>
    <dsp:sp modelId="{70656FB4-D0E0-4D56-BC61-69AED58C29C8}">
      <dsp:nvSpPr>
        <dsp:cNvPr id="0" name=""/>
        <dsp:cNvSpPr/>
      </dsp:nvSpPr>
      <dsp:spPr>
        <a:xfrm>
          <a:off x="908807" y="1955149"/>
          <a:ext cx="3028411" cy="302887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0BBF9-1D27-46EC-B28D-EFA9907DEC18}">
      <dsp:nvSpPr>
        <dsp:cNvPr id="0" name=""/>
        <dsp:cNvSpPr/>
      </dsp:nvSpPr>
      <dsp:spPr>
        <a:xfrm>
          <a:off x="1581598" y="3058731"/>
          <a:ext cx="1682830" cy="841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 dirty="0"/>
            <a:t>解決のデザイン</a:t>
          </a:r>
        </a:p>
      </dsp:txBody>
      <dsp:txXfrm>
        <a:off x="1581598" y="3058731"/>
        <a:ext cx="1682830" cy="841213"/>
      </dsp:txXfrm>
    </dsp:sp>
    <dsp:sp modelId="{907ACAC9-0B00-45EE-A86C-9DD7706E8B26}">
      <dsp:nvSpPr>
        <dsp:cNvPr id="0" name=""/>
        <dsp:cNvSpPr/>
      </dsp:nvSpPr>
      <dsp:spPr>
        <a:xfrm>
          <a:off x="1965481" y="3903719"/>
          <a:ext cx="2601874" cy="260291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AAFC-4E93-4EBF-8CA2-9DDAAFAF996C}">
      <dsp:nvSpPr>
        <dsp:cNvPr id="0" name=""/>
        <dsp:cNvSpPr/>
      </dsp:nvSpPr>
      <dsp:spPr>
        <a:xfrm>
          <a:off x="2423298" y="4811626"/>
          <a:ext cx="1682830" cy="841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価値のデザイン</a:t>
          </a:r>
        </a:p>
      </dsp:txBody>
      <dsp:txXfrm>
        <a:off x="2423298" y="4811626"/>
        <a:ext cx="1682830" cy="841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2" tIns="49521" rIns="99042" bIns="49521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2" tIns="49521" rIns="99042" bIns="49521" rtlCol="0"/>
          <a:lstStyle>
            <a:lvl1pPr algn="r">
              <a:defRPr sz="1300"/>
            </a:lvl1pPr>
          </a:lstStyle>
          <a:p>
            <a:fld id="{96DCCD92-9ABF-4467-9064-F49EC275F26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2" tIns="49521" rIns="99042" bIns="4952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42" tIns="49521" rIns="99042" bIns="4952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6363" cy="513507"/>
          </a:xfrm>
          <a:prstGeom prst="rect">
            <a:avLst/>
          </a:prstGeom>
        </p:spPr>
        <p:txBody>
          <a:bodyPr vert="horz" lIns="99042" tIns="49521" rIns="99042" bIns="49521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8"/>
            <a:ext cx="3076363" cy="513507"/>
          </a:xfrm>
          <a:prstGeom prst="rect">
            <a:avLst/>
          </a:prstGeom>
        </p:spPr>
        <p:txBody>
          <a:bodyPr vert="horz" lIns="99042" tIns="49521" rIns="99042" bIns="49521" rtlCol="0" anchor="b"/>
          <a:lstStyle>
            <a:lvl1pPr algn="r">
              <a:defRPr sz="1300"/>
            </a:lvl1pPr>
          </a:lstStyle>
          <a:p>
            <a:fld id="{911E5643-7514-4389-ABF2-19767AC892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28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14">
              <a:defRPr/>
            </a:pP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26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862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開発をフェーズに分けて、上流から下流へと開発を進めるやり方を、ウォーターファール、滝モデルといいます。上流では、概念を決め、外部仕様を設計し、実装の概略設計をやります。そして、実装の詳細設計、コーディング、テストと進みます。その後、アルファ、ベータなどフィールド、現場でのテストを実施して、調整して、リリースします。</a:t>
            </a:r>
            <a:endParaRPr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このような開発プロセスは、過去の経験が生かされるような、市場・顧客がすでに明確に確立されている場合に向いています。例えば、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Microsoft</a:t>
            </a:r>
            <a:r>
              <a:rPr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オフィスなどです。また、多数のチーム間で調整が必要な、大規模で複雑なシステム開発にも向いています。ＯＳなどです。</a:t>
            </a:r>
            <a:endParaRPr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50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ウォーター・フォールモデルに対し、試して、評価し、学習して、また試すことから繰り返すような試行錯誤プロセスを、スパイルモデルといいます。新しい、未知の価値を、小規模なところから、試しては作っていく場合に向いています。この授業では、スパイラルモデルに沿って行きます。</a:t>
            </a:r>
            <a:endParaRPr kumimoji="1"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728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72886">
              <a:defRPr/>
            </a:pPr>
            <a:endParaRPr lang="ja-JP" altLang="en-US" sz="1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04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endParaRPr lang="en-US" altLang="ja-JP" sz="13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826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endParaRPr lang="ja-JP" altLang="en-US" sz="13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237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endParaRPr lang="ja-JP" altLang="en-US" sz="13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480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endParaRPr lang="ja-JP" altLang="en-US" sz="13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799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endParaRPr lang="ja-JP" altLang="en-US" sz="13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510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endParaRPr lang="en-US" altLang="ja-JP" sz="13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8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14">
              <a:defRPr/>
            </a:pPr>
            <a:endParaRPr kumimoji="1"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041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711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27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1200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572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692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165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654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50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107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73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739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1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260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615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919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852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300" dirty="0"/>
              <a:t>行動観察は、表層意識を迂回して、行動から攻めます。深層心理と潜在的な</a:t>
            </a:r>
            <a:r>
              <a:rPr lang="ja-JP" altLang="en-US" sz="1300" b="1" dirty="0"/>
              <a:t>課題・欲望</a:t>
            </a:r>
            <a:r>
              <a:rPr lang="ja-JP" altLang="en-US" sz="1300" dirty="0"/>
              <a:t>を掘り出すのに適しています。一方、半構造化インタービーは、言葉を介して様々な状況設定ができるため、課題の掘り出しに限らず、</a:t>
            </a:r>
            <a:r>
              <a:rPr lang="ja-JP" altLang="en-US" sz="1300" b="1" dirty="0"/>
              <a:t>本音や潜在意識の探り</a:t>
            </a:r>
            <a:r>
              <a:rPr lang="ja-JP" altLang="en-US" sz="1300" dirty="0"/>
              <a:t>ができます。そして、解決策や価値をデザインした後の反応を探るなど、さまざまな場面で利用できます。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878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685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35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ja-JP"/>
              <a:t>© 2005 Microsoft Corporation. All rights reserved</a:t>
            </a:r>
            <a:endParaRPr lang="en-GB" altLang="ja-JP"/>
          </a:p>
        </p:txBody>
      </p:sp>
      <p:sp>
        <p:nvSpPr>
          <p:cNvPr id="176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D1FC2-1B8B-43BA-A41B-B827317A3BDF}" type="slidenum">
              <a:rPr lang="ja-JP" altLang="en-GB"/>
              <a:pPr/>
              <a:t>43</a:t>
            </a:fld>
            <a:endParaRPr lang="en-GB" altLang="ja-JP"/>
          </a:p>
        </p:txBody>
      </p:sp>
      <p:sp>
        <p:nvSpPr>
          <p:cNvPr id="176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847725"/>
            <a:ext cx="3614738" cy="2033588"/>
          </a:xfrm>
          <a:ln/>
        </p:spPr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757" y="2945660"/>
            <a:ext cx="5752966" cy="6775671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326667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377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5931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639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078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105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908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KJ</a:t>
            </a:r>
            <a:r>
              <a:rPr kumimoji="1" lang="ja-JP" altLang="en-US" dirty="0"/>
              <a:t>法は、たいていの方がすでに経験されていると思います。</a:t>
            </a:r>
            <a:r>
              <a:rPr kumimoji="1" lang="en-US" altLang="ja-JP" dirty="0"/>
              <a:t>Affinity</a:t>
            </a:r>
            <a:r>
              <a:rPr kumimoji="1" lang="ja-JP" altLang="en-US" dirty="0"/>
              <a:t> </a:t>
            </a:r>
            <a:r>
              <a:rPr kumimoji="1" lang="en-US" altLang="ja-JP" dirty="0"/>
              <a:t>Diagram</a:t>
            </a:r>
            <a:r>
              <a:rPr kumimoji="1" lang="ja-JP" altLang="en-US" dirty="0"/>
              <a:t>　とも呼ばれています。</a:t>
            </a:r>
            <a:r>
              <a:rPr lang="ja-JP" altLang="en-US" dirty="0"/>
              <a:t>文化人類学者の川喜田二郎が</a:t>
            </a:r>
            <a:r>
              <a:rPr lang="en-US" altLang="ja-JP" dirty="0"/>
              <a:t>1967</a:t>
            </a:r>
            <a:r>
              <a:rPr lang="ja-JP" altLang="en-US" dirty="0"/>
              <a:t>年に作ったもので、個人の考えをまとめる際や、共同でブレーンストーミングをすることに、利用されています。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121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課題仮説を得たら、その仮説を分析し、理解を深める作業をします。</a:t>
            </a:r>
            <a:endParaRPr kumimoji="1" lang="en-US" altLang="ja-JP" dirty="0"/>
          </a:p>
          <a:p>
            <a:r>
              <a:rPr kumimoji="1" lang="ja-JP" altLang="en-US" dirty="0"/>
              <a:t>分析手法として、まず課題仮説を絞り込みます。</a:t>
            </a:r>
            <a:endParaRPr kumimoji="1" lang="en-US" altLang="ja-JP" dirty="0"/>
          </a:p>
          <a:p>
            <a:r>
              <a:rPr kumimoji="1" lang="ja-JP" altLang="en-US" dirty="0"/>
              <a:t>そして、顧客をしぼること、代替策を押さえること、ペルソナと共感マップで整理すること、をやっていきます。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677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967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000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65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901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631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068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0918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377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966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9994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これは、共感マップのサンプルです。中央にペルソナの名称を書きます。下の課題と、目標は、ペルソナで書いたことを要約して書きます。その上には、何を聞いているか、何を感じ思っているか？　何を見ているか？　何を言い行っているか？　を埋めます。これによって、ペルソナの周囲の状況を把握します。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7568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690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34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41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これからイノベーションの事例を見ていただきます。そのとき、技術革新とイノベーションの関係について、特に気を付けてみてください。</a:t>
            </a:r>
            <a:endParaRPr kumimoji="1"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7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技術があるから作った、という商品は、失敗しがちです。なぜなら、技術がまずありきで、</a:t>
            </a:r>
            <a:r>
              <a:rPr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誰をどういう時にどう助けるのかの具体的なゴールが、後付けで、曖昧だからです。</a:t>
            </a:r>
            <a:r>
              <a:rPr kumimoji="1"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ゴールがあいまいだと、どこへ向かうかがないので、迷走します。ゴールがあいまいだと、達成基準もないため、評価もできず、現在地点がいいのか間違えているのかもわかりません。暗闇で行先も決めずに走ろうとするようなもの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12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E5643-7514-4389-ABF2-19767AC8928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82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DA54-CFFF-4D8B-A1EA-E5F4E306E263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9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87CE-2B46-4ADD-A40F-AB5E5064131E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2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8AD2-D875-4078-8602-11C9460B5EEF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1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176000" cy="750888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508001" y="1417638"/>
            <a:ext cx="11216217" cy="2214562"/>
          </a:xfrm>
        </p:spPr>
        <p:txBody>
          <a:bodyPr/>
          <a:lstStyle/>
          <a:p>
            <a:pPr lvl="0"/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2165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176000" cy="750888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508000" y="1417638"/>
            <a:ext cx="5505451" cy="2214562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216651" y="1417638"/>
            <a:ext cx="5507567" cy="2214562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737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DFBD-23FB-44DF-B244-215A22F1F376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7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EC62-0C30-4D77-8893-73E0AD3CF142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6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F87E-4DC8-4A98-B624-F5EB95CB8918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3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3B81-C05A-4906-A7A4-2A76CDD61AA5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7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73DC-D25A-48F1-B1EF-D2F30950B388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0D1D-A2C9-41F4-8D52-1737350BB2D4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34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A314-D352-4A66-A01F-41CC3D4D3D57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2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3EA6-640F-41FE-9040-E20F447829E8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2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8CB62-E3D9-40A1-96B3-9EE140A9AC02}" type="datetime1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BBB32-A2E8-40E7-BA0F-41F9A1F6D5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61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domainq.net/magnifying-glass-0027771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domainq.net/magnifying-glass-0027771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de10.com/archives/18876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://thayazo.blog137.fc2.com/category17-1.html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Kosovo_map-cs.sv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ngall.com/pen-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3FFC412-9BC8-4F9C-BE35-75D10E697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7043" y="1384754"/>
            <a:ext cx="5181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ja-JP" sz="6000" dirty="0">
                <a:latin typeface="+mn-ea"/>
              </a:rPr>
              <a:t>私は何をしたいのだろう？</a:t>
            </a:r>
            <a:endParaRPr lang="ja-JP" altLang="en-US" sz="6000" dirty="0">
              <a:latin typeface="+mn-ea"/>
            </a:endParaRPr>
          </a:p>
        </p:txBody>
      </p:sp>
      <p:pic>
        <p:nvPicPr>
          <p:cNvPr id="11" name="コンテンツ プレースホルダー 10" descr="人の手&#10;&#10;中程度の精度で自動的に生成された説明">
            <a:extLst>
              <a:ext uri="{FF2B5EF4-FFF2-40B4-BE49-F238E27FC236}">
                <a16:creationId xmlns:a16="http://schemas.microsoft.com/office/drawing/2014/main" id="{67BC0C99-4822-41A0-9947-BF737C690F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9685" y="1384754"/>
            <a:ext cx="28843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9C02F5-B749-8328-D807-62069006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価値キャンパス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F07F8DEA-85B3-1A13-36D6-DC9D8E6E04BC}"/>
              </a:ext>
            </a:extLst>
          </p:cNvPr>
          <p:cNvCxnSpPr/>
          <p:nvPr/>
        </p:nvCxnSpPr>
        <p:spPr>
          <a:xfrm>
            <a:off x="2015412" y="5505062"/>
            <a:ext cx="82762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DB08FD5-1833-FFB8-2683-4557029A8572}"/>
              </a:ext>
            </a:extLst>
          </p:cNvPr>
          <p:cNvCxnSpPr/>
          <p:nvPr/>
        </p:nvCxnSpPr>
        <p:spPr>
          <a:xfrm flipV="1">
            <a:off x="2015412" y="2052735"/>
            <a:ext cx="0" cy="3508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B3F519-564D-97D3-1155-D9407590AC7C}"/>
              </a:ext>
            </a:extLst>
          </p:cNvPr>
          <p:cNvSpPr txBox="1"/>
          <p:nvPr/>
        </p:nvSpPr>
        <p:spPr>
          <a:xfrm>
            <a:off x="1297908" y="16870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価値の大きさ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75357D-142C-B92A-9471-6F0F5540B680}"/>
              </a:ext>
            </a:extLst>
          </p:cNvPr>
          <p:cNvSpPr txBox="1"/>
          <p:nvPr/>
        </p:nvSpPr>
        <p:spPr>
          <a:xfrm>
            <a:off x="3633836" y="5900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価値２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E9D9F01-281C-099F-E01B-D27690B3C537}"/>
              </a:ext>
            </a:extLst>
          </p:cNvPr>
          <p:cNvSpPr txBox="1"/>
          <p:nvPr/>
        </p:nvSpPr>
        <p:spPr>
          <a:xfrm>
            <a:off x="2264434" y="59031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価値１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B13146-AE0A-78BD-2DED-21511AF45542}"/>
              </a:ext>
            </a:extLst>
          </p:cNvPr>
          <p:cNvSpPr txBox="1"/>
          <p:nvPr/>
        </p:nvSpPr>
        <p:spPr>
          <a:xfrm>
            <a:off x="4966000" y="5900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価値３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A4A948-8DBF-728C-3B13-DAD22D7112CD}"/>
              </a:ext>
            </a:extLst>
          </p:cNvPr>
          <p:cNvSpPr txBox="1"/>
          <p:nvPr/>
        </p:nvSpPr>
        <p:spPr>
          <a:xfrm>
            <a:off x="6348839" y="5900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価値４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5F6076-6C5A-CA2E-D609-351B9DEED81E}"/>
              </a:ext>
            </a:extLst>
          </p:cNvPr>
          <p:cNvSpPr txBox="1"/>
          <p:nvPr/>
        </p:nvSpPr>
        <p:spPr>
          <a:xfrm>
            <a:off x="7731678" y="590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新価値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954036-5A02-D10A-8D6C-D3E37FF4E92E}"/>
              </a:ext>
            </a:extLst>
          </p:cNvPr>
          <p:cNvSpPr txBox="1"/>
          <p:nvPr/>
        </p:nvSpPr>
        <p:spPr>
          <a:xfrm>
            <a:off x="9053989" y="5900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新価値２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67F97CFF-F427-B1FE-D0F0-78B1DF2103BE}"/>
              </a:ext>
            </a:extLst>
          </p:cNvPr>
          <p:cNvCxnSpPr>
            <a:cxnSpLocks/>
          </p:cNvCxnSpPr>
          <p:nvPr/>
        </p:nvCxnSpPr>
        <p:spPr>
          <a:xfrm>
            <a:off x="2596021" y="2502550"/>
            <a:ext cx="1473495" cy="57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80F4548-E04F-F471-4128-E4694F691A06}"/>
              </a:ext>
            </a:extLst>
          </p:cNvPr>
          <p:cNvCxnSpPr>
            <a:cxnSpLocks/>
          </p:cNvCxnSpPr>
          <p:nvPr/>
        </p:nvCxnSpPr>
        <p:spPr>
          <a:xfrm>
            <a:off x="4069516" y="3073793"/>
            <a:ext cx="1370552" cy="3552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DEFF5819-274B-B44A-208A-B9D787B3ECD9}"/>
              </a:ext>
            </a:extLst>
          </p:cNvPr>
          <p:cNvCxnSpPr>
            <a:cxnSpLocks/>
          </p:cNvCxnSpPr>
          <p:nvPr/>
        </p:nvCxnSpPr>
        <p:spPr>
          <a:xfrm>
            <a:off x="5404581" y="3429000"/>
            <a:ext cx="1353812" cy="1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E0A82E4-B457-1157-F3D5-17561A3488A7}"/>
              </a:ext>
            </a:extLst>
          </p:cNvPr>
          <p:cNvCxnSpPr>
            <a:cxnSpLocks/>
          </p:cNvCxnSpPr>
          <p:nvPr/>
        </p:nvCxnSpPr>
        <p:spPr>
          <a:xfrm>
            <a:off x="6772232" y="3410340"/>
            <a:ext cx="1410715" cy="21133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4AF18412-835C-317D-4453-FA3A9528D462}"/>
              </a:ext>
            </a:extLst>
          </p:cNvPr>
          <p:cNvCxnSpPr/>
          <p:nvPr/>
        </p:nvCxnSpPr>
        <p:spPr>
          <a:xfrm flipV="1">
            <a:off x="8285676" y="4833257"/>
            <a:ext cx="1319251" cy="671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07C2FB13-A815-8868-BD98-7BC48533B6A1}"/>
              </a:ext>
            </a:extLst>
          </p:cNvPr>
          <p:cNvCxnSpPr>
            <a:cxnSpLocks/>
          </p:cNvCxnSpPr>
          <p:nvPr/>
        </p:nvCxnSpPr>
        <p:spPr>
          <a:xfrm flipV="1">
            <a:off x="2587073" y="4863340"/>
            <a:ext cx="1482443" cy="660382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9E17CA2F-51DC-FACC-33BA-F3A1F28935F3}"/>
              </a:ext>
            </a:extLst>
          </p:cNvPr>
          <p:cNvCxnSpPr/>
          <p:nvPr/>
        </p:nvCxnSpPr>
        <p:spPr>
          <a:xfrm>
            <a:off x="4072417" y="4833257"/>
            <a:ext cx="1367651" cy="615823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446EF50-D602-6B74-A00E-892CF944FCD6}"/>
              </a:ext>
            </a:extLst>
          </p:cNvPr>
          <p:cNvCxnSpPr>
            <a:cxnSpLocks/>
          </p:cNvCxnSpPr>
          <p:nvPr/>
        </p:nvCxnSpPr>
        <p:spPr>
          <a:xfrm>
            <a:off x="5440068" y="5467740"/>
            <a:ext cx="1311866" cy="37321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59CDD4DE-8F16-CCF6-8260-E86807079798}"/>
              </a:ext>
            </a:extLst>
          </p:cNvPr>
          <p:cNvCxnSpPr>
            <a:cxnSpLocks/>
          </p:cNvCxnSpPr>
          <p:nvPr/>
        </p:nvCxnSpPr>
        <p:spPr>
          <a:xfrm flipV="1">
            <a:off x="6787420" y="3410340"/>
            <a:ext cx="1395527" cy="203874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D3682CB1-3F37-C1F0-E53A-60BE2B0D5477}"/>
              </a:ext>
            </a:extLst>
          </p:cNvPr>
          <p:cNvCxnSpPr/>
          <p:nvPr/>
        </p:nvCxnSpPr>
        <p:spPr>
          <a:xfrm flipV="1">
            <a:off x="8182947" y="2761350"/>
            <a:ext cx="1306038" cy="686311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4EA885F-87AB-2233-C90A-985029396395}"/>
              </a:ext>
            </a:extLst>
          </p:cNvPr>
          <p:cNvSpPr txBox="1"/>
          <p:nvPr/>
        </p:nvSpPr>
        <p:spPr>
          <a:xfrm>
            <a:off x="4546031" y="345466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他社</a:t>
            </a:r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399AD7F-AB15-D297-9209-63A96A4978EE}"/>
              </a:ext>
            </a:extLst>
          </p:cNvPr>
          <p:cNvSpPr txBox="1"/>
          <p:nvPr/>
        </p:nvSpPr>
        <p:spPr>
          <a:xfrm>
            <a:off x="8945301" y="231788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自社新サービス</a:t>
            </a: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8843B905-407F-F8AC-5CEB-0667DE3B7051}"/>
              </a:ext>
            </a:extLst>
          </p:cNvPr>
          <p:cNvCxnSpPr>
            <a:cxnSpLocks/>
          </p:cNvCxnSpPr>
          <p:nvPr/>
        </p:nvCxnSpPr>
        <p:spPr>
          <a:xfrm flipV="1">
            <a:off x="2584172" y="2737247"/>
            <a:ext cx="1485344" cy="67309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83C1BFCE-0793-E3A9-EEEF-32B1E980735F}"/>
              </a:ext>
            </a:extLst>
          </p:cNvPr>
          <p:cNvCxnSpPr>
            <a:cxnSpLocks/>
          </p:cNvCxnSpPr>
          <p:nvPr/>
        </p:nvCxnSpPr>
        <p:spPr>
          <a:xfrm>
            <a:off x="4069516" y="2715208"/>
            <a:ext cx="131301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4B6EF3FC-1DD0-5A25-DD9B-47E935599912}"/>
              </a:ext>
            </a:extLst>
          </p:cNvPr>
          <p:cNvCxnSpPr>
            <a:cxnSpLocks/>
          </p:cNvCxnSpPr>
          <p:nvPr/>
        </p:nvCxnSpPr>
        <p:spPr>
          <a:xfrm flipV="1">
            <a:off x="5404581" y="2715208"/>
            <a:ext cx="1404889" cy="2799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EED5DB73-E262-D4F6-442A-5964816AC007}"/>
              </a:ext>
            </a:extLst>
          </p:cNvPr>
          <p:cNvCxnSpPr>
            <a:cxnSpLocks/>
          </p:cNvCxnSpPr>
          <p:nvPr/>
        </p:nvCxnSpPr>
        <p:spPr>
          <a:xfrm>
            <a:off x="6809470" y="2715208"/>
            <a:ext cx="1373477" cy="208641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BA4339ED-21F9-4039-0481-CC08FA75D896}"/>
              </a:ext>
            </a:extLst>
          </p:cNvPr>
          <p:cNvCxnSpPr>
            <a:cxnSpLocks/>
          </p:cNvCxnSpPr>
          <p:nvPr/>
        </p:nvCxnSpPr>
        <p:spPr>
          <a:xfrm>
            <a:off x="8182947" y="4801623"/>
            <a:ext cx="1421980" cy="62490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45F97C94-457F-6D71-DDEC-515B8E73DFB4}"/>
              </a:ext>
            </a:extLst>
          </p:cNvPr>
          <p:cNvSpPr txBox="1"/>
          <p:nvPr/>
        </p:nvSpPr>
        <p:spPr>
          <a:xfrm>
            <a:off x="4411827" y="236791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他社</a:t>
            </a:r>
            <a:r>
              <a:rPr kumimoji="1" lang="en-US" altLang="ja-JP" dirty="0"/>
              <a:t>B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34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53102311"/>
              </p:ext>
            </p:extLst>
          </p:nvPr>
        </p:nvGraphicFramePr>
        <p:xfrm>
          <a:off x="1460352" y="1676399"/>
          <a:ext cx="9039225" cy="3742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動作設定ボタン: ヘルプ 4">
            <a:hlinkClick r:id="" action="ppaction://noaction" highlightClick="1"/>
          </p:cNvPr>
          <p:cNvSpPr/>
          <p:nvPr/>
        </p:nvSpPr>
        <p:spPr>
          <a:xfrm>
            <a:off x="4707508" y="289248"/>
            <a:ext cx="2544911" cy="2553925"/>
          </a:xfrm>
          <a:prstGeom prst="actionButtonHelp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79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685">
        <p159:morph option="byObject"/>
      </p:transition>
    </mc:Choice>
    <mc:Fallback xmlns="">
      <p:transition spd="slow" advTm="1468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latin typeface="+mj-ea"/>
              </a:rPr>
              <a:t>技術（</a:t>
            </a:r>
            <a:r>
              <a:rPr kumimoji="1" lang="en-US" altLang="ja-JP" dirty="0">
                <a:latin typeface="+mj-ea"/>
              </a:rPr>
              <a:t>HOW</a:t>
            </a:r>
            <a:r>
              <a:rPr kumimoji="1" lang="ja-JP" altLang="en-US" dirty="0">
                <a:latin typeface="+mj-ea"/>
              </a:rPr>
              <a:t>）先行</a:t>
            </a:r>
            <a:r>
              <a:rPr lang="ja-JP" altLang="en-US" dirty="0">
                <a:latin typeface="+mj-ea"/>
              </a:rPr>
              <a:t>の</a:t>
            </a:r>
            <a:r>
              <a:rPr kumimoji="1" lang="ja-JP" altLang="en-US" dirty="0">
                <a:latin typeface="+mj-ea"/>
              </a:rPr>
              <a:t>失敗理由：ゴールが</a:t>
            </a:r>
            <a:r>
              <a:rPr lang="ja-JP" altLang="en-US" dirty="0">
                <a:latin typeface="+mj-ea"/>
              </a:rPr>
              <a:t>曖昧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975036" y="1973263"/>
            <a:ext cx="4378764" cy="4100511"/>
          </a:xfrm>
          <a:prstGeom prst="ellipse">
            <a:avLst/>
          </a:prstGeom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ja-JP" altLang="en-US" sz="3600" dirty="0"/>
              <a:t>ゴール：</a:t>
            </a:r>
            <a:endParaRPr lang="en-US" altLang="ja-JP" sz="3600" dirty="0"/>
          </a:p>
          <a:p>
            <a:pPr lvl="0"/>
            <a:r>
              <a:rPr lang="ja-JP" altLang="en-US" sz="3600" dirty="0"/>
              <a:t>誰を何時どう助けるか？</a:t>
            </a:r>
          </a:p>
        </p:txBody>
      </p:sp>
      <p:sp>
        <p:nvSpPr>
          <p:cNvPr id="9" name="円/楕円 8"/>
          <p:cNvSpPr/>
          <p:nvPr/>
        </p:nvSpPr>
        <p:spPr>
          <a:xfrm>
            <a:off x="1250920" y="2929009"/>
            <a:ext cx="3484418" cy="21890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/>
              <a:t>技術手段：</a:t>
            </a:r>
            <a:endParaRPr kumimoji="1" lang="en-US" altLang="ja-JP" sz="3200" b="1" dirty="0"/>
          </a:p>
          <a:p>
            <a:pPr algn="ctr"/>
            <a:r>
              <a:rPr kumimoji="1" lang="ja-JP" altLang="en-US" sz="3200" b="1" dirty="0"/>
              <a:t>グーグルグラス</a:t>
            </a:r>
          </a:p>
        </p:txBody>
      </p:sp>
      <p:sp>
        <p:nvSpPr>
          <p:cNvPr id="13" name="フリーフォーム 12"/>
          <p:cNvSpPr/>
          <p:nvPr/>
        </p:nvSpPr>
        <p:spPr>
          <a:xfrm>
            <a:off x="4507832" y="2422358"/>
            <a:ext cx="2871536" cy="1219200"/>
          </a:xfrm>
          <a:custGeom>
            <a:avLst/>
            <a:gdLst>
              <a:gd name="connsiteX0" fmla="*/ 0 w 2871536"/>
              <a:gd name="connsiteY0" fmla="*/ 1042737 h 1219200"/>
              <a:gd name="connsiteX1" fmla="*/ 1026694 w 2871536"/>
              <a:gd name="connsiteY1" fmla="*/ 1203158 h 1219200"/>
              <a:gd name="connsiteX2" fmla="*/ 1074821 w 2871536"/>
              <a:gd name="connsiteY2" fmla="*/ 1219200 h 1219200"/>
              <a:gd name="connsiteX3" fmla="*/ 1267326 w 2871536"/>
              <a:gd name="connsiteY3" fmla="*/ 1203158 h 1219200"/>
              <a:gd name="connsiteX4" fmla="*/ 1283368 w 2871536"/>
              <a:gd name="connsiteY4" fmla="*/ 1155031 h 1219200"/>
              <a:gd name="connsiteX5" fmla="*/ 1315452 w 2871536"/>
              <a:gd name="connsiteY5" fmla="*/ 1106905 h 1219200"/>
              <a:gd name="connsiteX6" fmla="*/ 1331494 w 2871536"/>
              <a:gd name="connsiteY6" fmla="*/ 1026695 h 1219200"/>
              <a:gd name="connsiteX7" fmla="*/ 1347536 w 2871536"/>
              <a:gd name="connsiteY7" fmla="*/ 962526 h 1219200"/>
              <a:gd name="connsiteX8" fmla="*/ 1331494 w 2871536"/>
              <a:gd name="connsiteY8" fmla="*/ 705853 h 1219200"/>
              <a:gd name="connsiteX9" fmla="*/ 1315452 w 2871536"/>
              <a:gd name="connsiteY9" fmla="*/ 657726 h 1219200"/>
              <a:gd name="connsiteX10" fmla="*/ 1331494 w 2871536"/>
              <a:gd name="connsiteY10" fmla="*/ 593558 h 1219200"/>
              <a:gd name="connsiteX11" fmla="*/ 1379621 w 2871536"/>
              <a:gd name="connsiteY11" fmla="*/ 561474 h 1219200"/>
              <a:gd name="connsiteX12" fmla="*/ 1491915 w 2871536"/>
              <a:gd name="connsiteY12" fmla="*/ 529389 h 1219200"/>
              <a:gd name="connsiteX13" fmla="*/ 1556084 w 2871536"/>
              <a:gd name="connsiteY13" fmla="*/ 497305 h 1219200"/>
              <a:gd name="connsiteX14" fmla="*/ 1860884 w 2871536"/>
              <a:gd name="connsiteY14" fmla="*/ 481263 h 1219200"/>
              <a:gd name="connsiteX15" fmla="*/ 1925052 w 2871536"/>
              <a:gd name="connsiteY15" fmla="*/ 465221 h 1219200"/>
              <a:gd name="connsiteX16" fmla="*/ 1957136 w 2871536"/>
              <a:gd name="connsiteY16" fmla="*/ 401053 h 1219200"/>
              <a:gd name="connsiteX17" fmla="*/ 2005263 w 2871536"/>
              <a:gd name="connsiteY17" fmla="*/ 304800 h 1219200"/>
              <a:gd name="connsiteX18" fmla="*/ 2053389 w 2871536"/>
              <a:gd name="connsiteY18" fmla="*/ 288758 h 1219200"/>
              <a:gd name="connsiteX19" fmla="*/ 2117557 w 2871536"/>
              <a:gd name="connsiteY19" fmla="*/ 304800 h 1219200"/>
              <a:gd name="connsiteX20" fmla="*/ 2438400 w 2871536"/>
              <a:gd name="connsiteY20" fmla="*/ 272716 h 1219200"/>
              <a:gd name="connsiteX21" fmla="*/ 2550694 w 2871536"/>
              <a:gd name="connsiteY21" fmla="*/ 192505 h 1219200"/>
              <a:gd name="connsiteX22" fmla="*/ 2662989 w 2871536"/>
              <a:gd name="connsiteY22" fmla="*/ 80210 h 1219200"/>
              <a:gd name="connsiteX23" fmla="*/ 2759242 w 2871536"/>
              <a:gd name="connsiteY23" fmla="*/ 0 h 1219200"/>
              <a:gd name="connsiteX24" fmla="*/ 2871536 w 2871536"/>
              <a:gd name="connsiteY24" fmla="*/ 3208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71536" h="1219200">
                <a:moveTo>
                  <a:pt x="0" y="1042737"/>
                </a:moveTo>
                <a:lnTo>
                  <a:pt x="1026694" y="1203158"/>
                </a:lnTo>
                <a:cubicBezTo>
                  <a:pt x="1043381" y="1205898"/>
                  <a:pt x="1057911" y="1219200"/>
                  <a:pt x="1074821" y="1219200"/>
                </a:cubicBezTo>
                <a:cubicBezTo>
                  <a:pt x="1139212" y="1219200"/>
                  <a:pt x="1203158" y="1208505"/>
                  <a:pt x="1267326" y="1203158"/>
                </a:cubicBezTo>
                <a:cubicBezTo>
                  <a:pt x="1272673" y="1187116"/>
                  <a:pt x="1275806" y="1170156"/>
                  <a:pt x="1283368" y="1155031"/>
                </a:cubicBezTo>
                <a:cubicBezTo>
                  <a:pt x="1291990" y="1137786"/>
                  <a:pt x="1308682" y="1124958"/>
                  <a:pt x="1315452" y="1106905"/>
                </a:cubicBezTo>
                <a:cubicBezTo>
                  <a:pt x="1325026" y="1081375"/>
                  <a:pt x="1325579" y="1053312"/>
                  <a:pt x="1331494" y="1026695"/>
                </a:cubicBezTo>
                <a:cubicBezTo>
                  <a:pt x="1336277" y="1005172"/>
                  <a:pt x="1342189" y="983916"/>
                  <a:pt x="1347536" y="962526"/>
                </a:cubicBezTo>
                <a:cubicBezTo>
                  <a:pt x="1342189" y="876968"/>
                  <a:pt x="1340468" y="791107"/>
                  <a:pt x="1331494" y="705853"/>
                </a:cubicBezTo>
                <a:cubicBezTo>
                  <a:pt x="1329724" y="689036"/>
                  <a:pt x="1315452" y="674636"/>
                  <a:pt x="1315452" y="657726"/>
                </a:cubicBezTo>
                <a:cubicBezTo>
                  <a:pt x="1315452" y="635678"/>
                  <a:pt x="1319264" y="611903"/>
                  <a:pt x="1331494" y="593558"/>
                </a:cubicBezTo>
                <a:cubicBezTo>
                  <a:pt x="1342189" y="577516"/>
                  <a:pt x="1362376" y="570097"/>
                  <a:pt x="1379621" y="561474"/>
                </a:cubicBezTo>
                <a:cubicBezTo>
                  <a:pt x="1418413" y="542078"/>
                  <a:pt x="1450783" y="544813"/>
                  <a:pt x="1491915" y="529389"/>
                </a:cubicBezTo>
                <a:cubicBezTo>
                  <a:pt x="1514307" y="520992"/>
                  <a:pt x="1532371" y="500398"/>
                  <a:pt x="1556084" y="497305"/>
                </a:cubicBezTo>
                <a:cubicBezTo>
                  <a:pt x="1656970" y="484146"/>
                  <a:pt x="1759284" y="486610"/>
                  <a:pt x="1860884" y="481263"/>
                </a:cubicBezTo>
                <a:cubicBezTo>
                  <a:pt x="1882273" y="475916"/>
                  <a:pt x="1908115" y="479336"/>
                  <a:pt x="1925052" y="465221"/>
                </a:cubicBezTo>
                <a:cubicBezTo>
                  <a:pt x="1943423" y="449912"/>
                  <a:pt x="1947716" y="423033"/>
                  <a:pt x="1957136" y="401053"/>
                </a:cubicBezTo>
                <a:cubicBezTo>
                  <a:pt x="1972298" y="365675"/>
                  <a:pt x="1971755" y="331607"/>
                  <a:pt x="2005263" y="304800"/>
                </a:cubicBezTo>
                <a:cubicBezTo>
                  <a:pt x="2018467" y="294237"/>
                  <a:pt x="2037347" y="294105"/>
                  <a:pt x="2053389" y="288758"/>
                </a:cubicBezTo>
                <a:cubicBezTo>
                  <a:pt x="2074778" y="294105"/>
                  <a:pt x="2095509" y="304800"/>
                  <a:pt x="2117557" y="304800"/>
                </a:cubicBezTo>
                <a:cubicBezTo>
                  <a:pt x="2356048" y="304800"/>
                  <a:pt x="2313374" y="314391"/>
                  <a:pt x="2438400" y="272716"/>
                </a:cubicBezTo>
                <a:cubicBezTo>
                  <a:pt x="2471103" y="250913"/>
                  <a:pt x="2523339" y="217373"/>
                  <a:pt x="2550694" y="192505"/>
                </a:cubicBezTo>
                <a:cubicBezTo>
                  <a:pt x="2589864" y="156896"/>
                  <a:pt x="2639315" y="127558"/>
                  <a:pt x="2662989" y="80210"/>
                </a:cubicBezTo>
                <a:cubicBezTo>
                  <a:pt x="2704933" y="-3678"/>
                  <a:pt x="2671873" y="21842"/>
                  <a:pt x="2759242" y="0"/>
                </a:cubicBezTo>
                <a:cubicBezTo>
                  <a:pt x="2851177" y="18387"/>
                  <a:pt x="2815064" y="3848"/>
                  <a:pt x="2871536" y="32084"/>
                </a:cubicBezTo>
              </a:path>
            </a:pathLst>
          </a:custGeom>
          <a:noFill/>
          <a:ln w="41275"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700337" y="4026568"/>
            <a:ext cx="2277979" cy="625643"/>
          </a:xfrm>
          <a:custGeom>
            <a:avLst/>
            <a:gdLst>
              <a:gd name="connsiteX0" fmla="*/ 0 w 2277979"/>
              <a:gd name="connsiteY0" fmla="*/ 160421 h 625643"/>
              <a:gd name="connsiteX1" fmla="*/ 96252 w 2277979"/>
              <a:gd name="connsiteY1" fmla="*/ 144379 h 625643"/>
              <a:gd name="connsiteX2" fmla="*/ 352926 w 2277979"/>
              <a:gd name="connsiteY2" fmla="*/ 112295 h 625643"/>
              <a:gd name="connsiteX3" fmla="*/ 401052 w 2277979"/>
              <a:gd name="connsiteY3" fmla="*/ 224590 h 625643"/>
              <a:gd name="connsiteX4" fmla="*/ 417095 w 2277979"/>
              <a:gd name="connsiteY4" fmla="*/ 272716 h 625643"/>
              <a:gd name="connsiteX5" fmla="*/ 465221 w 2277979"/>
              <a:gd name="connsiteY5" fmla="*/ 304800 h 625643"/>
              <a:gd name="connsiteX6" fmla="*/ 513347 w 2277979"/>
              <a:gd name="connsiteY6" fmla="*/ 272716 h 625643"/>
              <a:gd name="connsiteX7" fmla="*/ 561474 w 2277979"/>
              <a:gd name="connsiteY7" fmla="*/ 256674 h 625643"/>
              <a:gd name="connsiteX8" fmla="*/ 625642 w 2277979"/>
              <a:gd name="connsiteY8" fmla="*/ 208548 h 625643"/>
              <a:gd name="connsiteX9" fmla="*/ 673768 w 2277979"/>
              <a:gd name="connsiteY9" fmla="*/ 176464 h 625643"/>
              <a:gd name="connsiteX10" fmla="*/ 786063 w 2277979"/>
              <a:gd name="connsiteY10" fmla="*/ 96253 h 625643"/>
              <a:gd name="connsiteX11" fmla="*/ 882316 w 2277979"/>
              <a:gd name="connsiteY11" fmla="*/ 192506 h 625643"/>
              <a:gd name="connsiteX12" fmla="*/ 914400 w 2277979"/>
              <a:gd name="connsiteY12" fmla="*/ 256674 h 625643"/>
              <a:gd name="connsiteX13" fmla="*/ 962526 w 2277979"/>
              <a:gd name="connsiteY13" fmla="*/ 288758 h 625643"/>
              <a:gd name="connsiteX14" fmla="*/ 994610 w 2277979"/>
              <a:gd name="connsiteY14" fmla="*/ 320843 h 625643"/>
              <a:gd name="connsiteX15" fmla="*/ 1026695 w 2277979"/>
              <a:gd name="connsiteY15" fmla="*/ 368969 h 625643"/>
              <a:gd name="connsiteX16" fmla="*/ 1090863 w 2277979"/>
              <a:gd name="connsiteY16" fmla="*/ 401053 h 625643"/>
              <a:gd name="connsiteX17" fmla="*/ 1171074 w 2277979"/>
              <a:gd name="connsiteY17" fmla="*/ 368969 h 625643"/>
              <a:gd name="connsiteX18" fmla="*/ 1283368 w 2277979"/>
              <a:gd name="connsiteY18" fmla="*/ 304800 h 625643"/>
              <a:gd name="connsiteX19" fmla="*/ 1379621 w 2277979"/>
              <a:gd name="connsiteY19" fmla="*/ 224590 h 625643"/>
              <a:gd name="connsiteX20" fmla="*/ 1443789 w 2277979"/>
              <a:gd name="connsiteY20" fmla="*/ 192506 h 625643"/>
              <a:gd name="connsiteX21" fmla="*/ 1475874 w 2277979"/>
              <a:gd name="connsiteY21" fmla="*/ 144379 h 625643"/>
              <a:gd name="connsiteX22" fmla="*/ 1524000 w 2277979"/>
              <a:gd name="connsiteY22" fmla="*/ 112295 h 625643"/>
              <a:gd name="connsiteX23" fmla="*/ 1572126 w 2277979"/>
              <a:gd name="connsiteY23" fmla="*/ 64169 h 625643"/>
              <a:gd name="connsiteX24" fmla="*/ 1636295 w 2277979"/>
              <a:gd name="connsiteY24" fmla="*/ 32085 h 625643"/>
              <a:gd name="connsiteX25" fmla="*/ 1732547 w 2277979"/>
              <a:gd name="connsiteY25" fmla="*/ 0 h 625643"/>
              <a:gd name="connsiteX26" fmla="*/ 1764631 w 2277979"/>
              <a:gd name="connsiteY26" fmla="*/ 48127 h 625643"/>
              <a:gd name="connsiteX27" fmla="*/ 1796716 w 2277979"/>
              <a:gd name="connsiteY27" fmla="*/ 176464 h 625643"/>
              <a:gd name="connsiteX28" fmla="*/ 1828800 w 2277979"/>
              <a:gd name="connsiteY28" fmla="*/ 224590 h 625643"/>
              <a:gd name="connsiteX29" fmla="*/ 1844842 w 2277979"/>
              <a:gd name="connsiteY29" fmla="*/ 288758 h 625643"/>
              <a:gd name="connsiteX30" fmla="*/ 1876926 w 2277979"/>
              <a:gd name="connsiteY30" fmla="*/ 320843 h 625643"/>
              <a:gd name="connsiteX31" fmla="*/ 1892968 w 2277979"/>
              <a:gd name="connsiteY31" fmla="*/ 385011 h 625643"/>
              <a:gd name="connsiteX32" fmla="*/ 1925052 w 2277979"/>
              <a:gd name="connsiteY32" fmla="*/ 449179 h 625643"/>
              <a:gd name="connsiteX33" fmla="*/ 1941095 w 2277979"/>
              <a:gd name="connsiteY33" fmla="*/ 497306 h 625643"/>
              <a:gd name="connsiteX34" fmla="*/ 2069431 w 2277979"/>
              <a:gd name="connsiteY34" fmla="*/ 481264 h 625643"/>
              <a:gd name="connsiteX35" fmla="*/ 2101516 w 2277979"/>
              <a:gd name="connsiteY35" fmla="*/ 449179 h 625643"/>
              <a:gd name="connsiteX36" fmla="*/ 2133600 w 2277979"/>
              <a:gd name="connsiteY36" fmla="*/ 481264 h 625643"/>
              <a:gd name="connsiteX37" fmla="*/ 2181726 w 2277979"/>
              <a:gd name="connsiteY37" fmla="*/ 577516 h 625643"/>
              <a:gd name="connsiteX38" fmla="*/ 2229852 w 2277979"/>
              <a:gd name="connsiteY38" fmla="*/ 593558 h 625643"/>
              <a:gd name="connsiteX39" fmla="*/ 2277979 w 2277979"/>
              <a:gd name="connsiteY39" fmla="*/ 625643 h 6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77979" h="625643">
                <a:moveTo>
                  <a:pt x="0" y="160421"/>
                </a:moveTo>
                <a:cubicBezTo>
                  <a:pt x="32084" y="155074"/>
                  <a:pt x="63904" y="147784"/>
                  <a:pt x="96252" y="144379"/>
                </a:cubicBezTo>
                <a:cubicBezTo>
                  <a:pt x="349669" y="117704"/>
                  <a:pt x="231863" y="152649"/>
                  <a:pt x="352926" y="112295"/>
                </a:cubicBezTo>
                <a:cubicBezTo>
                  <a:pt x="390544" y="225150"/>
                  <a:pt x="341587" y="85840"/>
                  <a:pt x="401052" y="224590"/>
                </a:cubicBezTo>
                <a:cubicBezTo>
                  <a:pt x="407713" y="240133"/>
                  <a:pt x="406531" y="259512"/>
                  <a:pt x="417095" y="272716"/>
                </a:cubicBezTo>
                <a:cubicBezTo>
                  <a:pt x="429139" y="287771"/>
                  <a:pt x="449179" y="294105"/>
                  <a:pt x="465221" y="304800"/>
                </a:cubicBezTo>
                <a:cubicBezTo>
                  <a:pt x="481263" y="294105"/>
                  <a:pt x="496102" y="281338"/>
                  <a:pt x="513347" y="272716"/>
                </a:cubicBezTo>
                <a:cubicBezTo>
                  <a:pt x="528472" y="265154"/>
                  <a:pt x="546792" y="265064"/>
                  <a:pt x="561474" y="256674"/>
                </a:cubicBezTo>
                <a:cubicBezTo>
                  <a:pt x="584688" y="243409"/>
                  <a:pt x="603885" y="224088"/>
                  <a:pt x="625642" y="208548"/>
                </a:cubicBezTo>
                <a:cubicBezTo>
                  <a:pt x="641331" y="197342"/>
                  <a:pt x="659129" y="189011"/>
                  <a:pt x="673768" y="176464"/>
                </a:cubicBezTo>
                <a:cubicBezTo>
                  <a:pt x="770655" y="93418"/>
                  <a:pt x="697634" y="125729"/>
                  <a:pt x="786063" y="96253"/>
                </a:cubicBezTo>
                <a:cubicBezTo>
                  <a:pt x="844137" y="134969"/>
                  <a:pt x="839677" y="124284"/>
                  <a:pt x="882316" y="192506"/>
                </a:cubicBezTo>
                <a:cubicBezTo>
                  <a:pt x="894990" y="212785"/>
                  <a:pt x="899091" y="238303"/>
                  <a:pt x="914400" y="256674"/>
                </a:cubicBezTo>
                <a:cubicBezTo>
                  <a:pt x="926743" y="271485"/>
                  <a:pt x="947471" y="276714"/>
                  <a:pt x="962526" y="288758"/>
                </a:cubicBezTo>
                <a:cubicBezTo>
                  <a:pt x="974336" y="298206"/>
                  <a:pt x="985162" y="309033"/>
                  <a:pt x="994610" y="320843"/>
                </a:cubicBezTo>
                <a:cubicBezTo>
                  <a:pt x="1006654" y="335898"/>
                  <a:pt x="1011883" y="356626"/>
                  <a:pt x="1026695" y="368969"/>
                </a:cubicBezTo>
                <a:cubicBezTo>
                  <a:pt x="1045066" y="384278"/>
                  <a:pt x="1069474" y="390358"/>
                  <a:pt x="1090863" y="401053"/>
                </a:cubicBezTo>
                <a:cubicBezTo>
                  <a:pt x="1117600" y="390358"/>
                  <a:pt x="1145901" y="382954"/>
                  <a:pt x="1171074" y="368969"/>
                </a:cubicBezTo>
                <a:cubicBezTo>
                  <a:pt x="1316763" y="288031"/>
                  <a:pt x="1166875" y="343633"/>
                  <a:pt x="1283368" y="304800"/>
                </a:cubicBezTo>
                <a:cubicBezTo>
                  <a:pt x="1315452" y="278063"/>
                  <a:pt x="1345406" y="248540"/>
                  <a:pt x="1379621" y="224590"/>
                </a:cubicBezTo>
                <a:cubicBezTo>
                  <a:pt x="1399212" y="210876"/>
                  <a:pt x="1425418" y="207815"/>
                  <a:pt x="1443789" y="192506"/>
                </a:cubicBezTo>
                <a:cubicBezTo>
                  <a:pt x="1458601" y="180163"/>
                  <a:pt x="1462241" y="158012"/>
                  <a:pt x="1475874" y="144379"/>
                </a:cubicBezTo>
                <a:cubicBezTo>
                  <a:pt x="1489507" y="130746"/>
                  <a:pt x="1509189" y="124638"/>
                  <a:pt x="1524000" y="112295"/>
                </a:cubicBezTo>
                <a:cubicBezTo>
                  <a:pt x="1541428" y="97771"/>
                  <a:pt x="1553665" y="77355"/>
                  <a:pt x="1572126" y="64169"/>
                </a:cubicBezTo>
                <a:cubicBezTo>
                  <a:pt x="1591586" y="50269"/>
                  <a:pt x="1614091" y="40967"/>
                  <a:pt x="1636295" y="32085"/>
                </a:cubicBezTo>
                <a:cubicBezTo>
                  <a:pt x="1667696" y="19525"/>
                  <a:pt x="1732547" y="0"/>
                  <a:pt x="1732547" y="0"/>
                </a:cubicBezTo>
                <a:cubicBezTo>
                  <a:pt x="1743242" y="16042"/>
                  <a:pt x="1756008" y="30882"/>
                  <a:pt x="1764631" y="48127"/>
                </a:cubicBezTo>
                <a:cubicBezTo>
                  <a:pt x="1794324" y="107512"/>
                  <a:pt x="1769252" y="103227"/>
                  <a:pt x="1796716" y="176464"/>
                </a:cubicBezTo>
                <a:cubicBezTo>
                  <a:pt x="1803486" y="194517"/>
                  <a:pt x="1818105" y="208548"/>
                  <a:pt x="1828800" y="224590"/>
                </a:cubicBezTo>
                <a:cubicBezTo>
                  <a:pt x="1834147" y="245979"/>
                  <a:pt x="1834982" y="269038"/>
                  <a:pt x="1844842" y="288758"/>
                </a:cubicBezTo>
                <a:cubicBezTo>
                  <a:pt x="1851606" y="302286"/>
                  <a:pt x="1870162" y="307315"/>
                  <a:pt x="1876926" y="320843"/>
                </a:cubicBezTo>
                <a:cubicBezTo>
                  <a:pt x="1886786" y="340563"/>
                  <a:pt x="1885227" y="364367"/>
                  <a:pt x="1892968" y="385011"/>
                </a:cubicBezTo>
                <a:cubicBezTo>
                  <a:pt x="1901365" y="407402"/>
                  <a:pt x="1915632" y="427199"/>
                  <a:pt x="1925052" y="449179"/>
                </a:cubicBezTo>
                <a:cubicBezTo>
                  <a:pt x="1931713" y="464722"/>
                  <a:pt x="1935747" y="481264"/>
                  <a:pt x="1941095" y="497306"/>
                </a:cubicBezTo>
                <a:cubicBezTo>
                  <a:pt x="1983874" y="491959"/>
                  <a:pt x="2028138" y="493652"/>
                  <a:pt x="2069431" y="481264"/>
                </a:cubicBezTo>
                <a:cubicBezTo>
                  <a:pt x="2083918" y="476918"/>
                  <a:pt x="2086391" y="449179"/>
                  <a:pt x="2101516" y="449179"/>
                </a:cubicBezTo>
                <a:cubicBezTo>
                  <a:pt x="2116641" y="449179"/>
                  <a:pt x="2122905" y="470569"/>
                  <a:pt x="2133600" y="481264"/>
                </a:cubicBezTo>
                <a:cubicBezTo>
                  <a:pt x="2144168" y="512968"/>
                  <a:pt x="2153455" y="554899"/>
                  <a:pt x="2181726" y="577516"/>
                </a:cubicBezTo>
                <a:cubicBezTo>
                  <a:pt x="2194930" y="588079"/>
                  <a:pt x="2213810" y="588211"/>
                  <a:pt x="2229852" y="593558"/>
                </a:cubicBezTo>
                <a:lnTo>
                  <a:pt x="2277979" y="625643"/>
                </a:lnTo>
              </a:path>
            </a:pathLst>
          </a:custGeom>
          <a:noFill/>
          <a:ln w="41275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465221" y="5133474"/>
            <a:ext cx="3304674" cy="1524000"/>
          </a:xfrm>
          <a:custGeom>
            <a:avLst/>
            <a:gdLst>
              <a:gd name="connsiteX0" fmla="*/ 2871537 w 3304674"/>
              <a:gd name="connsiteY0" fmla="*/ 0 h 1524000"/>
              <a:gd name="connsiteX1" fmla="*/ 2967790 w 3304674"/>
              <a:gd name="connsiteY1" fmla="*/ 834189 h 1524000"/>
              <a:gd name="connsiteX2" fmla="*/ 2999874 w 3304674"/>
              <a:gd name="connsiteY2" fmla="*/ 930442 h 1524000"/>
              <a:gd name="connsiteX3" fmla="*/ 3048000 w 3304674"/>
              <a:gd name="connsiteY3" fmla="*/ 946484 h 1524000"/>
              <a:gd name="connsiteX4" fmla="*/ 3304674 w 3304674"/>
              <a:gd name="connsiteY4" fmla="*/ 1010652 h 1524000"/>
              <a:gd name="connsiteX5" fmla="*/ 3288632 w 3304674"/>
              <a:gd name="connsiteY5" fmla="*/ 1074821 h 1524000"/>
              <a:gd name="connsiteX6" fmla="*/ 3256547 w 3304674"/>
              <a:gd name="connsiteY6" fmla="*/ 1106905 h 1524000"/>
              <a:gd name="connsiteX7" fmla="*/ 3224463 w 3304674"/>
              <a:gd name="connsiteY7" fmla="*/ 1171073 h 1524000"/>
              <a:gd name="connsiteX8" fmla="*/ 3192379 w 3304674"/>
              <a:gd name="connsiteY8" fmla="*/ 1267326 h 1524000"/>
              <a:gd name="connsiteX9" fmla="*/ 3160295 w 3304674"/>
              <a:gd name="connsiteY9" fmla="*/ 1459831 h 1524000"/>
              <a:gd name="connsiteX10" fmla="*/ 3144253 w 3304674"/>
              <a:gd name="connsiteY10" fmla="*/ 1507958 h 1524000"/>
              <a:gd name="connsiteX11" fmla="*/ 3096126 w 3304674"/>
              <a:gd name="connsiteY11" fmla="*/ 1524000 h 1524000"/>
              <a:gd name="connsiteX12" fmla="*/ 2871537 w 3304674"/>
              <a:gd name="connsiteY12" fmla="*/ 1491915 h 1524000"/>
              <a:gd name="connsiteX13" fmla="*/ 2775284 w 3304674"/>
              <a:gd name="connsiteY13" fmla="*/ 1475873 h 1524000"/>
              <a:gd name="connsiteX14" fmla="*/ 2727158 w 3304674"/>
              <a:gd name="connsiteY14" fmla="*/ 1459831 h 1524000"/>
              <a:gd name="connsiteX15" fmla="*/ 2662990 w 3304674"/>
              <a:gd name="connsiteY15" fmla="*/ 1427747 h 1524000"/>
              <a:gd name="connsiteX16" fmla="*/ 2502568 w 3304674"/>
              <a:gd name="connsiteY16" fmla="*/ 1411705 h 1524000"/>
              <a:gd name="connsiteX17" fmla="*/ 1989221 w 3304674"/>
              <a:gd name="connsiteY17" fmla="*/ 1331494 h 1524000"/>
              <a:gd name="connsiteX18" fmla="*/ 1860884 w 3304674"/>
              <a:gd name="connsiteY18" fmla="*/ 1283368 h 1524000"/>
              <a:gd name="connsiteX19" fmla="*/ 1620253 w 3304674"/>
              <a:gd name="connsiteY19" fmla="*/ 1251284 h 1524000"/>
              <a:gd name="connsiteX20" fmla="*/ 1572126 w 3304674"/>
              <a:gd name="connsiteY20" fmla="*/ 1235242 h 1524000"/>
              <a:gd name="connsiteX21" fmla="*/ 1427747 w 3304674"/>
              <a:gd name="connsiteY21" fmla="*/ 1203158 h 1524000"/>
              <a:gd name="connsiteX22" fmla="*/ 1363579 w 3304674"/>
              <a:gd name="connsiteY22" fmla="*/ 1171073 h 1524000"/>
              <a:gd name="connsiteX23" fmla="*/ 1122947 w 3304674"/>
              <a:gd name="connsiteY23" fmla="*/ 1138989 h 1524000"/>
              <a:gd name="connsiteX24" fmla="*/ 1058779 w 3304674"/>
              <a:gd name="connsiteY24" fmla="*/ 1106905 h 1524000"/>
              <a:gd name="connsiteX25" fmla="*/ 0 w 3304674"/>
              <a:gd name="connsiteY25" fmla="*/ 107482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04674" h="1524000">
                <a:moveTo>
                  <a:pt x="2871537" y="0"/>
                </a:moveTo>
                <a:cubicBezTo>
                  <a:pt x="2903621" y="278063"/>
                  <a:pt x="2929544" y="556906"/>
                  <a:pt x="2967790" y="834189"/>
                </a:cubicBezTo>
                <a:cubicBezTo>
                  <a:pt x="2972411" y="867692"/>
                  <a:pt x="2980217" y="902922"/>
                  <a:pt x="2999874" y="930442"/>
                </a:cubicBezTo>
                <a:cubicBezTo>
                  <a:pt x="3009703" y="944202"/>
                  <a:pt x="3032167" y="940547"/>
                  <a:pt x="3048000" y="946484"/>
                </a:cubicBezTo>
                <a:cubicBezTo>
                  <a:pt x="3201283" y="1003965"/>
                  <a:pt x="3063417" y="966787"/>
                  <a:pt x="3304674" y="1010652"/>
                </a:cubicBezTo>
                <a:cubicBezTo>
                  <a:pt x="3299327" y="1032042"/>
                  <a:pt x="3298492" y="1055101"/>
                  <a:pt x="3288632" y="1074821"/>
                </a:cubicBezTo>
                <a:cubicBezTo>
                  <a:pt x="3281868" y="1088349"/>
                  <a:pt x="3264937" y="1094320"/>
                  <a:pt x="3256547" y="1106905"/>
                </a:cubicBezTo>
                <a:cubicBezTo>
                  <a:pt x="3243282" y="1126803"/>
                  <a:pt x="3233344" y="1148869"/>
                  <a:pt x="3224463" y="1171073"/>
                </a:cubicBezTo>
                <a:cubicBezTo>
                  <a:pt x="3211903" y="1202474"/>
                  <a:pt x="3192379" y="1267326"/>
                  <a:pt x="3192379" y="1267326"/>
                </a:cubicBezTo>
                <a:cubicBezTo>
                  <a:pt x="3181684" y="1331494"/>
                  <a:pt x="3173053" y="1396041"/>
                  <a:pt x="3160295" y="1459831"/>
                </a:cubicBezTo>
                <a:cubicBezTo>
                  <a:pt x="3156979" y="1476413"/>
                  <a:pt x="3156210" y="1496001"/>
                  <a:pt x="3144253" y="1507958"/>
                </a:cubicBezTo>
                <a:cubicBezTo>
                  <a:pt x="3132296" y="1519915"/>
                  <a:pt x="3112168" y="1518653"/>
                  <a:pt x="3096126" y="1524000"/>
                </a:cubicBezTo>
                <a:lnTo>
                  <a:pt x="2871537" y="1491915"/>
                </a:lnTo>
                <a:cubicBezTo>
                  <a:pt x="2839370" y="1487090"/>
                  <a:pt x="2807036" y="1482929"/>
                  <a:pt x="2775284" y="1475873"/>
                </a:cubicBezTo>
                <a:cubicBezTo>
                  <a:pt x="2758777" y="1472205"/>
                  <a:pt x="2742701" y="1466492"/>
                  <a:pt x="2727158" y="1459831"/>
                </a:cubicBezTo>
                <a:cubicBezTo>
                  <a:pt x="2705178" y="1450411"/>
                  <a:pt x="2686373" y="1432758"/>
                  <a:pt x="2662990" y="1427747"/>
                </a:cubicBezTo>
                <a:cubicBezTo>
                  <a:pt x="2610442" y="1416487"/>
                  <a:pt x="2555769" y="1419305"/>
                  <a:pt x="2502568" y="1411705"/>
                </a:cubicBezTo>
                <a:cubicBezTo>
                  <a:pt x="2331117" y="1387212"/>
                  <a:pt x="2160337" y="1358231"/>
                  <a:pt x="1989221" y="1331494"/>
                </a:cubicBezTo>
                <a:cubicBezTo>
                  <a:pt x="1946442" y="1315452"/>
                  <a:pt x="1905029" y="1295140"/>
                  <a:pt x="1860884" y="1283368"/>
                </a:cubicBezTo>
                <a:cubicBezTo>
                  <a:pt x="1841349" y="1278159"/>
                  <a:pt x="1631686" y="1252713"/>
                  <a:pt x="1620253" y="1251284"/>
                </a:cubicBezTo>
                <a:cubicBezTo>
                  <a:pt x="1604211" y="1245937"/>
                  <a:pt x="1588385" y="1239888"/>
                  <a:pt x="1572126" y="1235242"/>
                </a:cubicBezTo>
                <a:cubicBezTo>
                  <a:pt x="1519261" y="1220138"/>
                  <a:pt x="1482885" y="1214185"/>
                  <a:pt x="1427747" y="1203158"/>
                </a:cubicBezTo>
                <a:cubicBezTo>
                  <a:pt x="1406358" y="1192463"/>
                  <a:pt x="1386650" y="1177365"/>
                  <a:pt x="1363579" y="1171073"/>
                </a:cubicBezTo>
                <a:cubicBezTo>
                  <a:pt x="1344847" y="1165964"/>
                  <a:pt x="1133465" y="1140304"/>
                  <a:pt x="1122947" y="1138989"/>
                </a:cubicBezTo>
                <a:cubicBezTo>
                  <a:pt x="1101558" y="1128294"/>
                  <a:pt x="1080983" y="1115786"/>
                  <a:pt x="1058779" y="1106905"/>
                </a:cubicBezTo>
                <a:cubicBezTo>
                  <a:pt x="724921" y="973363"/>
                  <a:pt x="362882" y="1074821"/>
                  <a:pt x="0" y="1074821"/>
                </a:cubicBezTo>
              </a:path>
            </a:pathLst>
          </a:custGeom>
          <a:noFill/>
          <a:ln w="41275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272589" y="1973179"/>
            <a:ext cx="1125580" cy="982444"/>
          </a:xfrm>
          <a:custGeom>
            <a:avLst/>
            <a:gdLst>
              <a:gd name="connsiteX0" fmla="*/ 0 w 1125580"/>
              <a:gd name="connsiteY0" fmla="*/ 946484 h 982444"/>
              <a:gd name="connsiteX1" fmla="*/ 224590 w 1125580"/>
              <a:gd name="connsiteY1" fmla="*/ 962526 h 982444"/>
              <a:gd name="connsiteX2" fmla="*/ 320843 w 1125580"/>
              <a:gd name="connsiteY2" fmla="*/ 930442 h 982444"/>
              <a:gd name="connsiteX3" fmla="*/ 368969 w 1125580"/>
              <a:gd name="connsiteY3" fmla="*/ 898358 h 982444"/>
              <a:gd name="connsiteX4" fmla="*/ 465222 w 1125580"/>
              <a:gd name="connsiteY4" fmla="*/ 737937 h 982444"/>
              <a:gd name="connsiteX5" fmla="*/ 481264 w 1125580"/>
              <a:gd name="connsiteY5" fmla="*/ 689810 h 982444"/>
              <a:gd name="connsiteX6" fmla="*/ 609600 w 1125580"/>
              <a:gd name="connsiteY6" fmla="*/ 705853 h 982444"/>
              <a:gd name="connsiteX7" fmla="*/ 657727 w 1125580"/>
              <a:gd name="connsiteY7" fmla="*/ 721895 h 982444"/>
              <a:gd name="connsiteX8" fmla="*/ 898358 w 1125580"/>
              <a:gd name="connsiteY8" fmla="*/ 737937 h 982444"/>
              <a:gd name="connsiteX9" fmla="*/ 1010653 w 1125580"/>
              <a:gd name="connsiteY9" fmla="*/ 705853 h 982444"/>
              <a:gd name="connsiteX10" fmla="*/ 1042737 w 1125580"/>
              <a:gd name="connsiteY10" fmla="*/ 657726 h 982444"/>
              <a:gd name="connsiteX11" fmla="*/ 1106906 w 1125580"/>
              <a:gd name="connsiteY11" fmla="*/ 240632 h 982444"/>
              <a:gd name="connsiteX12" fmla="*/ 1058779 w 1125580"/>
              <a:gd name="connsiteY12" fmla="*/ 64168 h 982444"/>
              <a:gd name="connsiteX13" fmla="*/ 1010653 w 1125580"/>
              <a:gd name="connsiteY13" fmla="*/ 0 h 9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25580" h="982444">
                <a:moveTo>
                  <a:pt x="0" y="946484"/>
                </a:moveTo>
                <a:cubicBezTo>
                  <a:pt x="109928" y="990455"/>
                  <a:pt x="77220" y="992000"/>
                  <a:pt x="224590" y="962526"/>
                </a:cubicBezTo>
                <a:cubicBezTo>
                  <a:pt x="257753" y="955893"/>
                  <a:pt x="320843" y="930442"/>
                  <a:pt x="320843" y="930442"/>
                </a:cubicBezTo>
                <a:cubicBezTo>
                  <a:pt x="336885" y="919747"/>
                  <a:pt x="356273" y="912868"/>
                  <a:pt x="368969" y="898358"/>
                </a:cubicBezTo>
                <a:cubicBezTo>
                  <a:pt x="400896" y="861870"/>
                  <a:pt x="444113" y="787190"/>
                  <a:pt x="465222" y="737937"/>
                </a:cubicBezTo>
                <a:cubicBezTo>
                  <a:pt x="471883" y="722394"/>
                  <a:pt x="475917" y="705852"/>
                  <a:pt x="481264" y="689810"/>
                </a:cubicBezTo>
                <a:cubicBezTo>
                  <a:pt x="524043" y="695158"/>
                  <a:pt x="567184" y="698141"/>
                  <a:pt x="609600" y="705853"/>
                </a:cubicBezTo>
                <a:cubicBezTo>
                  <a:pt x="626237" y="708878"/>
                  <a:pt x="640920" y="720028"/>
                  <a:pt x="657727" y="721895"/>
                </a:cubicBezTo>
                <a:cubicBezTo>
                  <a:pt x="737624" y="730772"/>
                  <a:pt x="818148" y="732590"/>
                  <a:pt x="898358" y="737937"/>
                </a:cubicBezTo>
                <a:cubicBezTo>
                  <a:pt x="935790" y="727242"/>
                  <a:pt x="976623" y="724759"/>
                  <a:pt x="1010653" y="705853"/>
                </a:cubicBezTo>
                <a:cubicBezTo>
                  <a:pt x="1027507" y="696490"/>
                  <a:pt x="1040608" y="676888"/>
                  <a:pt x="1042737" y="657726"/>
                </a:cubicBezTo>
                <a:cubicBezTo>
                  <a:pt x="1089902" y="233239"/>
                  <a:pt x="947352" y="346999"/>
                  <a:pt x="1106906" y="240632"/>
                </a:cubicBezTo>
                <a:cubicBezTo>
                  <a:pt x="1134171" y="158836"/>
                  <a:pt x="1141546" y="174524"/>
                  <a:pt x="1058779" y="64168"/>
                </a:cubicBezTo>
                <a:lnTo>
                  <a:pt x="1010653" y="0"/>
                </a:lnTo>
              </a:path>
            </a:pathLst>
          </a:custGeom>
          <a:noFill/>
          <a:ln w="41275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93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529">
        <p159:morph option="byObject"/>
      </p:transition>
    </mc:Choice>
    <mc:Fallback xmlns="">
      <p:transition spd="slow" advTm="4452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410636"/>
              </p:ext>
            </p:extLst>
          </p:nvPr>
        </p:nvGraphicFramePr>
        <p:xfrm>
          <a:off x="2064327" y="775855"/>
          <a:ext cx="5319951" cy="430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図表 5"/>
          <p:cNvGraphicFramePr/>
          <p:nvPr/>
        </p:nvGraphicFramePr>
        <p:xfrm>
          <a:off x="7384278" y="922399"/>
          <a:ext cx="4643120" cy="4015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雲 3"/>
          <p:cNvSpPr/>
          <p:nvPr/>
        </p:nvSpPr>
        <p:spPr>
          <a:xfrm>
            <a:off x="505769" y="5230476"/>
            <a:ext cx="5319951" cy="126076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/>
              <a:t>インターネット</a:t>
            </a:r>
          </a:p>
        </p:txBody>
      </p:sp>
      <p:sp>
        <p:nvSpPr>
          <p:cNvPr id="7" name="屈折矢印 6"/>
          <p:cNvSpPr/>
          <p:nvPr/>
        </p:nvSpPr>
        <p:spPr>
          <a:xfrm>
            <a:off x="3084163" y="4664712"/>
            <a:ext cx="2354099" cy="839811"/>
          </a:xfrm>
          <a:prstGeom prst="ben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6306">
        <p159:morph option="byObject"/>
      </p:transition>
    </mc:Choice>
    <mc:Fallback xmlns="">
      <p:transition spd="slow" advTm="66306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</p:nvPr>
        </p:nvGraphicFramePr>
        <p:xfrm>
          <a:off x="838200" y="346364"/>
          <a:ext cx="10515600" cy="6262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43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814">
        <p159:morph option="byObject"/>
      </p:transition>
    </mc:Choice>
    <mc:Fallback xmlns="">
      <p:transition spd="slow" advTm="5281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7308" cy="1325563"/>
          </a:xfrm>
        </p:spPr>
        <p:txBody>
          <a:bodyPr/>
          <a:lstStyle/>
          <a:p>
            <a:pPr algn="ctr"/>
            <a:r>
              <a:rPr lang="ja-JP" altLang="en-US" dirty="0"/>
              <a:t>直線的な製品開発（ウォーター・フォール）</a:t>
            </a:r>
            <a:endParaRPr kumimoji="1" lang="ja-JP" altLang="en-US" dirty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sz="half" idx="1"/>
          </p:nvPr>
        </p:nvSpPr>
        <p:spPr>
          <a:xfrm>
            <a:off x="6695269" y="1595164"/>
            <a:ext cx="4959456" cy="2077934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市場・顧客がすでに明確に確立されている場合</a:t>
            </a:r>
            <a:endParaRPr kumimoji="1" lang="en-US" altLang="ja-JP" sz="3200" dirty="0"/>
          </a:p>
          <a:p>
            <a:r>
              <a:rPr kumimoji="1" lang="ja-JP" altLang="en-US" sz="3200" dirty="0"/>
              <a:t>大規模で複雑なシステム開発</a:t>
            </a:r>
            <a:endParaRPr kumimoji="1" lang="en-US" altLang="ja-JP" sz="3200" dirty="0"/>
          </a:p>
          <a:p>
            <a:endParaRPr kumimoji="1" lang="ja-JP" altLang="en-US" sz="3200" dirty="0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8507548"/>
              </p:ext>
            </p:extLst>
          </p:nvPr>
        </p:nvGraphicFramePr>
        <p:xfrm>
          <a:off x="392228" y="1435830"/>
          <a:ext cx="10270606" cy="4765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896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新しいことは試行錯誤（スパイラル）</a:t>
            </a:r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327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half" idx="1"/>
          </p:nvPr>
        </p:nvGraphicFramePr>
        <p:xfrm>
          <a:off x="1968284" y="136525"/>
          <a:ext cx="8276095" cy="658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465">
        <p159:morph option="byObject"/>
      </p:transition>
    </mc:Choice>
    <mc:Fallback xmlns="">
      <p:transition spd="slow" advTm="3646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half" idx="1"/>
          </p:nvPr>
        </p:nvGraphicFramePr>
        <p:xfrm>
          <a:off x="-1181316" y="0"/>
          <a:ext cx="8276095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18</a:t>
            </a:fld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C394DCF-85B9-4C4D-9F83-B13BA2CB2766}"/>
              </a:ext>
            </a:extLst>
          </p:cNvPr>
          <p:cNvCxnSpPr/>
          <p:nvPr/>
        </p:nvCxnSpPr>
        <p:spPr>
          <a:xfrm>
            <a:off x="5537199" y="304800"/>
            <a:ext cx="0" cy="389466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55595A3-5BEC-4AB2-9B3D-D2EF99F54EE1}"/>
              </a:ext>
            </a:extLst>
          </p:cNvPr>
          <p:cNvCxnSpPr>
            <a:cxnSpLocks/>
          </p:cNvCxnSpPr>
          <p:nvPr/>
        </p:nvCxnSpPr>
        <p:spPr>
          <a:xfrm>
            <a:off x="5530899" y="4756946"/>
            <a:ext cx="6300" cy="181397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5B60D58-21FD-4EE8-8C50-EA94E7749D19}"/>
              </a:ext>
            </a:extLst>
          </p:cNvPr>
          <p:cNvSpPr txBox="1"/>
          <p:nvPr/>
        </p:nvSpPr>
        <p:spPr>
          <a:xfrm>
            <a:off x="5834706" y="1670587"/>
            <a:ext cx="6242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不確かな情報のもとでデザイン</a:t>
            </a:r>
            <a:endParaRPr kumimoji="1" lang="ja-JP" altLang="en-US" sz="4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796A396-5282-4F46-B13D-9E36344E47DA}"/>
              </a:ext>
            </a:extLst>
          </p:cNvPr>
          <p:cNvSpPr txBox="1"/>
          <p:nvPr/>
        </p:nvSpPr>
        <p:spPr>
          <a:xfrm>
            <a:off x="5850941" y="5187413"/>
            <a:ext cx="4131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顧客のフィードバック</a:t>
            </a:r>
            <a:endParaRPr kumimoji="1" lang="ja-JP" altLang="en-US" sz="4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A0B9897-AD06-4FE8-B35F-37AE21F86D73}"/>
              </a:ext>
            </a:extLst>
          </p:cNvPr>
          <p:cNvSpPr txBox="1"/>
          <p:nvPr/>
        </p:nvSpPr>
        <p:spPr>
          <a:xfrm>
            <a:off x="4867934" y="4093486"/>
            <a:ext cx="193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b="1" dirty="0"/>
              <a:t>リリース</a:t>
            </a:r>
          </a:p>
        </p:txBody>
      </p:sp>
    </p:spTree>
    <p:extLst>
      <p:ext uri="{BB962C8B-B14F-4D97-AF65-F5344CB8AC3E}">
        <p14:creationId xmlns:p14="http://schemas.microsoft.com/office/powerpoint/2010/main" val="303569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271">
        <p159:morph option="byObject"/>
      </p:transition>
    </mc:Choice>
    <mc:Fallback xmlns="">
      <p:transition spd="slow" advTm="2627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矢印: 下 13">
            <a:extLst>
              <a:ext uri="{FF2B5EF4-FFF2-40B4-BE49-F238E27FC236}">
                <a16:creationId xmlns:a16="http://schemas.microsoft.com/office/drawing/2014/main" id="{57D465C2-9724-47E5-BBC1-A702C3A688CF}"/>
              </a:ext>
            </a:extLst>
          </p:cNvPr>
          <p:cNvSpPr/>
          <p:nvPr/>
        </p:nvSpPr>
        <p:spPr>
          <a:xfrm>
            <a:off x="1129993" y="2312584"/>
            <a:ext cx="4966007" cy="2232832"/>
          </a:xfrm>
          <a:prstGeom prst="downArrow">
            <a:avLst/>
          </a:prstGeom>
          <a:solidFill>
            <a:srgbClr val="AFFFD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9D6D70-85D8-4FC0-8D3A-299ACB9CD979}"/>
              </a:ext>
            </a:extLst>
          </p:cNvPr>
          <p:cNvSpPr txBox="1"/>
          <p:nvPr/>
        </p:nvSpPr>
        <p:spPr>
          <a:xfrm>
            <a:off x="1176658" y="2728872"/>
            <a:ext cx="51148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ここから始めると、技術先行商品（手段の目的化）のリスク</a:t>
            </a:r>
          </a:p>
        </p:txBody>
      </p:sp>
      <p:graphicFrame>
        <p:nvGraphicFramePr>
          <p:cNvPr id="9" name="コンテンツ プレースホルダー 3">
            <a:extLst>
              <a:ext uri="{FF2B5EF4-FFF2-40B4-BE49-F238E27FC236}">
                <a16:creationId xmlns:a16="http://schemas.microsoft.com/office/drawing/2014/main" id="{1C6669E2-07F0-4D76-A4DE-E74AA11FECA5}"/>
              </a:ext>
            </a:extLst>
          </p:cNvPr>
          <p:cNvGraphicFramePr>
            <a:graphicFrameLocks/>
          </p:cNvGraphicFramePr>
          <p:nvPr/>
        </p:nvGraphicFramePr>
        <p:xfrm>
          <a:off x="5767021" y="136525"/>
          <a:ext cx="5687158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015C60D-0CE3-4BC6-8739-9BA9F3CA0451}"/>
              </a:ext>
            </a:extLst>
          </p:cNvPr>
          <p:cNvCxnSpPr>
            <a:cxnSpLocks/>
          </p:cNvCxnSpPr>
          <p:nvPr/>
        </p:nvCxnSpPr>
        <p:spPr>
          <a:xfrm>
            <a:off x="543442" y="2296632"/>
            <a:ext cx="1149615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1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921">
        <p159:morph option="byObject"/>
      </p:transition>
    </mc:Choice>
    <mc:Fallback xmlns="">
      <p:transition spd="slow" advTm="2692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3FFC412-9BC8-4F9C-BE35-75D10E697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7043" y="1384754"/>
            <a:ext cx="5181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ja-JP" sz="6000" dirty="0"/>
              <a:t>顧客の要求仕様</a:t>
            </a:r>
            <a:r>
              <a:rPr kumimoji="1" lang="ja-JP" altLang="en-US" sz="6000" dirty="0"/>
              <a:t>・・・</a:t>
            </a:r>
            <a:r>
              <a:rPr kumimoji="1" lang="ja-JP" altLang="ja-JP" sz="6000" dirty="0"/>
              <a:t>でも、本当の課題と解決策は</a:t>
            </a:r>
            <a:r>
              <a:rPr kumimoji="1" lang="ja-JP" altLang="en-US" sz="6000" dirty="0"/>
              <a:t>？</a:t>
            </a:r>
            <a:endParaRPr lang="ja-JP" altLang="en-US" sz="6000" dirty="0"/>
          </a:p>
        </p:txBody>
      </p:sp>
      <p:pic>
        <p:nvPicPr>
          <p:cNvPr id="11" name="コンテンツ プレースホルダー 10" descr="人の手&#10;&#10;中程度の精度で自動的に生成された説明">
            <a:extLst>
              <a:ext uri="{FF2B5EF4-FFF2-40B4-BE49-F238E27FC236}">
                <a16:creationId xmlns:a16="http://schemas.microsoft.com/office/drawing/2014/main" id="{67BC0C99-4822-41A0-9947-BF737C690F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9685" y="1384754"/>
            <a:ext cx="28843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矢印: 下 8">
            <a:extLst>
              <a:ext uri="{FF2B5EF4-FFF2-40B4-BE49-F238E27FC236}">
                <a16:creationId xmlns:a16="http://schemas.microsoft.com/office/drawing/2014/main" id="{2BFCA144-6C59-43AF-8CFE-AE45D1B20B0B}"/>
              </a:ext>
            </a:extLst>
          </p:cNvPr>
          <p:cNvSpPr/>
          <p:nvPr/>
        </p:nvSpPr>
        <p:spPr>
          <a:xfrm>
            <a:off x="272312" y="467017"/>
            <a:ext cx="4966007" cy="2232832"/>
          </a:xfrm>
          <a:prstGeom prst="downArrow">
            <a:avLst/>
          </a:prstGeom>
          <a:solidFill>
            <a:srgbClr val="D1E3F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half" idx="1"/>
          </p:nvPr>
        </p:nvGraphicFramePr>
        <p:xfrm>
          <a:off x="1968284" y="136525"/>
          <a:ext cx="8276095" cy="658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1532D6-78B1-4CAB-A04B-39D942B5B607}"/>
              </a:ext>
            </a:extLst>
          </p:cNvPr>
          <p:cNvSpPr txBox="1"/>
          <p:nvPr/>
        </p:nvSpPr>
        <p:spPr>
          <a:xfrm>
            <a:off x="8188036" y="1165294"/>
            <a:ext cx="2986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１００％顧客視点</a:t>
            </a:r>
            <a:endParaRPr kumimoji="1" lang="en-US" altLang="ja-JP" sz="3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9D6D70-85D8-4FC0-8D3A-299ACB9CD979}"/>
              </a:ext>
            </a:extLst>
          </p:cNvPr>
          <p:cNvSpPr txBox="1"/>
          <p:nvPr/>
        </p:nvSpPr>
        <p:spPr>
          <a:xfrm>
            <a:off x="1140452" y="2828835"/>
            <a:ext cx="2840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理想的なユーザ体験</a:t>
            </a:r>
            <a:endParaRPr kumimoji="1" lang="ja-JP" altLang="en-US" sz="28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B25FEC-8651-4EAC-8DA1-665E3486ADFA}"/>
              </a:ext>
            </a:extLst>
          </p:cNvPr>
          <p:cNvSpPr txBox="1"/>
          <p:nvPr/>
        </p:nvSpPr>
        <p:spPr>
          <a:xfrm>
            <a:off x="8329011" y="4777701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顧客フィードバック駆動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78FC78E-B67D-4CDB-B848-949E4C48BC25}"/>
              </a:ext>
            </a:extLst>
          </p:cNvPr>
          <p:cNvSpPr txBox="1"/>
          <p:nvPr/>
        </p:nvSpPr>
        <p:spPr>
          <a:xfrm>
            <a:off x="1140452" y="46701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 dirty="0"/>
              <a:t>顧客中心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CC4DF17-E7C9-4215-AFE1-D43B5D80042C}"/>
              </a:ext>
            </a:extLst>
          </p:cNvPr>
          <p:cNvCxnSpPr>
            <a:cxnSpLocks/>
          </p:cNvCxnSpPr>
          <p:nvPr/>
        </p:nvCxnSpPr>
        <p:spPr>
          <a:xfrm>
            <a:off x="272312" y="467017"/>
            <a:ext cx="1149615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2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2955">
        <p159:morph option="byObject"/>
      </p:transition>
    </mc:Choice>
    <mc:Fallback xmlns="">
      <p:transition spd="slow" advTm="7295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矢印: 下 13">
            <a:extLst>
              <a:ext uri="{FF2B5EF4-FFF2-40B4-BE49-F238E27FC236}">
                <a16:creationId xmlns:a16="http://schemas.microsoft.com/office/drawing/2014/main" id="{57D465C2-9724-47E5-BBC1-A702C3A688CF}"/>
              </a:ext>
            </a:extLst>
          </p:cNvPr>
          <p:cNvSpPr/>
          <p:nvPr/>
        </p:nvSpPr>
        <p:spPr>
          <a:xfrm>
            <a:off x="1129993" y="2312584"/>
            <a:ext cx="4966007" cy="2232832"/>
          </a:xfrm>
          <a:prstGeom prst="downArrow">
            <a:avLst/>
          </a:prstGeom>
          <a:solidFill>
            <a:srgbClr val="AFFFD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21</a:t>
            </a:fld>
            <a:endParaRPr kumimoji="1" lang="ja-JP" altLang="en-US"/>
          </a:p>
        </p:txBody>
      </p:sp>
      <p:graphicFrame>
        <p:nvGraphicFramePr>
          <p:cNvPr id="9" name="コンテンツ プレースホルダー 3">
            <a:extLst>
              <a:ext uri="{FF2B5EF4-FFF2-40B4-BE49-F238E27FC236}">
                <a16:creationId xmlns:a16="http://schemas.microsoft.com/office/drawing/2014/main" id="{1C6669E2-07F0-4D76-A4DE-E74AA11FECA5}"/>
              </a:ext>
            </a:extLst>
          </p:cNvPr>
          <p:cNvGraphicFramePr>
            <a:graphicFrameLocks/>
          </p:cNvGraphicFramePr>
          <p:nvPr/>
        </p:nvGraphicFramePr>
        <p:xfrm>
          <a:off x="5767021" y="136525"/>
          <a:ext cx="5687158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015C60D-0CE3-4BC6-8739-9BA9F3CA0451}"/>
              </a:ext>
            </a:extLst>
          </p:cNvPr>
          <p:cNvCxnSpPr>
            <a:cxnSpLocks/>
          </p:cNvCxnSpPr>
          <p:nvPr/>
        </p:nvCxnSpPr>
        <p:spPr>
          <a:xfrm>
            <a:off x="543442" y="2296632"/>
            <a:ext cx="1149615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9F3FEF3-B430-4E5C-8A6E-244B3841BCD7}"/>
              </a:ext>
            </a:extLst>
          </p:cNvPr>
          <p:cNvSpPr txBox="1"/>
          <p:nvPr/>
        </p:nvSpPr>
        <p:spPr>
          <a:xfrm>
            <a:off x="1422979" y="2516221"/>
            <a:ext cx="4602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ここから始めると、現状の延長の改善になるリスク</a:t>
            </a:r>
            <a:endParaRPr kumimoji="1" lang="en-US" altLang="ja-JP" sz="4400" b="1" dirty="0"/>
          </a:p>
        </p:txBody>
      </p:sp>
    </p:spTree>
    <p:extLst>
      <p:ext uri="{BB962C8B-B14F-4D97-AF65-F5344CB8AC3E}">
        <p14:creationId xmlns:p14="http://schemas.microsoft.com/office/powerpoint/2010/main" val="73188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364">
        <p159:morph option="byObject"/>
      </p:transition>
    </mc:Choice>
    <mc:Fallback xmlns="">
      <p:transition spd="slow" advTm="2636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矢印: 下 8">
            <a:extLst>
              <a:ext uri="{FF2B5EF4-FFF2-40B4-BE49-F238E27FC236}">
                <a16:creationId xmlns:a16="http://schemas.microsoft.com/office/drawing/2014/main" id="{3596FABF-0C6E-44BF-B9FF-5637AC164C10}"/>
              </a:ext>
            </a:extLst>
          </p:cNvPr>
          <p:cNvSpPr/>
          <p:nvPr/>
        </p:nvSpPr>
        <p:spPr>
          <a:xfrm>
            <a:off x="272312" y="467017"/>
            <a:ext cx="4966007" cy="2232832"/>
          </a:xfrm>
          <a:prstGeom prst="downArrow">
            <a:avLst/>
          </a:prstGeom>
          <a:solidFill>
            <a:srgbClr val="D1E3F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323E5A0-7B90-425D-8788-27EA2C06D914}"/>
              </a:ext>
            </a:extLst>
          </p:cNvPr>
          <p:cNvCxnSpPr>
            <a:cxnSpLocks/>
          </p:cNvCxnSpPr>
          <p:nvPr/>
        </p:nvCxnSpPr>
        <p:spPr>
          <a:xfrm>
            <a:off x="272312" y="467017"/>
            <a:ext cx="1149615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half" idx="1"/>
          </p:nvPr>
        </p:nvGraphicFramePr>
        <p:xfrm>
          <a:off x="1968284" y="136525"/>
          <a:ext cx="8276095" cy="658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1532D6-78B1-4CAB-A04B-39D942B5B607}"/>
              </a:ext>
            </a:extLst>
          </p:cNvPr>
          <p:cNvSpPr txBox="1"/>
          <p:nvPr/>
        </p:nvSpPr>
        <p:spPr>
          <a:xfrm>
            <a:off x="8258606" y="1246452"/>
            <a:ext cx="2934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未知・潜在的な課題へ深堀</a:t>
            </a:r>
            <a:endParaRPr kumimoji="1" lang="en-US" altLang="ja-JP" sz="3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9D6D70-85D8-4FC0-8D3A-299ACB9CD979}"/>
              </a:ext>
            </a:extLst>
          </p:cNvPr>
          <p:cNvSpPr txBox="1"/>
          <p:nvPr/>
        </p:nvSpPr>
        <p:spPr>
          <a:xfrm>
            <a:off x="1476988" y="2901748"/>
            <a:ext cx="26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深堀した</a:t>
            </a:r>
            <a:r>
              <a:rPr lang="ja-JP" altLang="en-US" sz="3600" b="1" dirty="0"/>
              <a:t>課題の解決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8C15E5-86F7-41DF-8BF0-125CEF50FE87}"/>
              </a:ext>
            </a:extLst>
          </p:cNvPr>
          <p:cNvSpPr txBox="1"/>
          <p:nvPr/>
        </p:nvSpPr>
        <p:spPr>
          <a:xfrm>
            <a:off x="8419472" y="4841442"/>
            <a:ext cx="293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新しい価値</a:t>
            </a:r>
            <a:endParaRPr kumimoji="1" lang="en-US" altLang="ja-JP" sz="36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207D66-91D9-4998-9EC4-06EEBF769F04}"/>
              </a:ext>
            </a:extLst>
          </p:cNvPr>
          <p:cNvSpPr txBox="1"/>
          <p:nvPr/>
        </p:nvSpPr>
        <p:spPr>
          <a:xfrm>
            <a:off x="741533" y="467017"/>
            <a:ext cx="4376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 dirty="0"/>
              <a:t>イノベーション</a:t>
            </a:r>
          </a:p>
        </p:txBody>
      </p:sp>
    </p:spTree>
    <p:extLst>
      <p:ext uri="{BB962C8B-B14F-4D97-AF65-F5344CB8AC3E}">
        <p14:creationId xmlns:p14="http://schemas.microsoft.com/office/powerpoint/2010/main" val="301231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787">
        <p159:morph option="byObject"/>
      </p:transition>
    </mc:Choice>
    <mc:Fallback xmlns="">
      <p:transition spd="slow" advTm="2978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half" idx="1"/>
          </p:nvPr>
        </p:nvGraphicFramePr>
        <p:xfrm>
          <a:off x="6096001" y="136525"/>
          <a:ext cx="5943600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507DC91-9AE0-4BDA-A4F3-9950BF729D16}"/>
              </a:ext>
            </a:extLst>
          </p:cNvPr>
          <p:cNvSpPr txBox="1"/>
          <p:nvPr/>
        </p:nvSpPr>
        <p:spPr>
          <a:xfrm>
            <a:off x="609646" y="2435432"/>
            <a:ext cx="40911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b="1" dirty="0"/>
              <a:t>顧客視点</a:t>
            </a:r>
            <a:endParaRPr kumimoji="1" lang="en-US" altLang="ja-JP" sz="6600" b="1" dirty="0"/>
          </a:p>
          <a:p>
            <a:r>
              <a:rPr kumimoji="1" lang="ja-JP" altLang="en-US" sz="6600" b="1" dirty="0"/>
              <a:t>新しい提案</a:t>
            </a:r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4ECD62ED-0479-4439-B09C-6A38F132B0C1}"/>
              </a:ext>
            </a:extLst>
          </p:cNvPr>
          <p:cNvSpPr/>
          <p:nvPr/>
        </p:nvSpPr>
        <p:spPr>
          <a:xfrm>
            <a:off x="4700831" y="2263460"/>
            <a:ext cx="2359187" cy="246760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063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841">
        <p159:morph option="byObject"/>
      </p:transition>
    </mc:Choice>
    <mc:Fallback xmlns="">
      <p:transition spd="slow" advTm="1884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69D9A-AC0E-4F08-B02E-A2E5A06F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人は社会的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A8FEB5-938E-4144-B013-8B1456DE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52B457-687E-4EFD-A384-4554580A61A7}"/>
              </a:ext>
            </a:extLst>
          </p:cNvPr>
          <p:cNvSpPr txBox="1"/>
          <p:nvPr/>
        </p:nvSpPr>
        <p:spPr>
          <a:xfrm>
            <a:off x="2497122" y="6198255"/>
            <a:ext cx="460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マズローの欲求五段階説</a:t>
            </a:r>
            <a:endParaRPr kumimoji="1" lang="ja-JP" altLang="en-US" sz="2800" dirty="0"/>
          </a:p>
        </p:txBody>
      </p:sp>
      <p:graphicFrame>
        <p:nvGraphicFramePr>
          <p:cNvPr id="7" name="コンテンツ プレースホルダー 5">
            <a:extLst>
              <a:ext uri="{FF2B5EF4-FFF2-40B4-BE49-F238E27FC236}">
                <a16:creationId xmlns:a16="http://schemas.microsoft.com/office/drawing/2014/main" id="{1071FDDA-B967-4B9F-9C26-C41E27C733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395805"/>
              </p:ext>
            </p:extLst>
          </p:nvPr>
        </p:nvGraphicFramePr>
        <p:xfrm>
          <a:off x="838200" y="18469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547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696">
        <p159:morph option="byObject"/>
      </p:transition>
    </mc:Choice>
    <mc:Fallback xmlns="">
      <p:transition spd="slow" advTm="52696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円/楕円 6"/>
          <p:cNvSpPr/>
          <p:nvPr/>
        </p:nvSpPr>
        <p:spPr>
          <a:xfrm>
            <a:off x="2029911" y="1057276"/>
            <a:ext cx="5250180" cy="5154125"/>
          </a:xfrm>
          <a:prstGeom prst="ellipse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50135" y="3065650"/>
            <a:ext cx="2231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自分が好きな</a:t>
            </a:r>
            <a:endParaRPr lang="en-US" altLang="ja-JP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ことをする</a:t>
            </a:r>
            <a:endParaRPr lang="ja-JP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4648200" y="1057276"/>
            <a:ext cx="5425440" cy="5138708"/>
          </a:xfrm>
          <a:prstGeom prst="ellipse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735478" y="3065651"/>
            <a:ext cx="1882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人に役立つ</a:t>
            </a:r>
            <a:endParaRPr lang="en-US" altLang="ja-JP" sz="28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ことをする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14850" y="3188762"/>
            <a:ext cx="30471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5">
                    <a:lumMod val="50000"/>
                  </a:schemeClr>
                </a:solidFill>
              </a:rPr>
              <a:t>自利利他</a:t>
            </a:r>
            <a:endParaRPr kumimoji="1" lang="en-US" altLang="ja-JP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52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909">
        <p159:morph option="byObject"/>
      </p:transition>
    </mc:Choice>
    <mc:Fallback xmlns="">
      <p:transition spd="slow" advTm="15909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顧客の課題やニーズは、どこを</a:t>
            </a:r>
            <a:r>
              <a:rPr kumimoji="1" lang="ja-JP" altLang="en-US" sz="5400" dirty="0"/>
              <a:t>探す？</a:t>
            </a: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005012"/>
            <a:ext cx="4351338" cy="4351338"/>
          </a:xfrm>
        </p:spPr>
      </p:pic>
      <p:sp>
        <p:nvSpPr>
          <p:cNvPr id="7" name="正方形/長方形 6"/>
          <p:cNvSpPr/>
          <p:nvPr/>
        </p:nvSpPr>
        <p:spPr>
          <a:xfrm>
            <a:off x="5735851" y="2119745"/>
            <a:ext cx="23834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/>
              <a:t>？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18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33">
        <p159:morph option="byObject"/>
      </p:transition>
    </mc:Choice>
    <mc:Fallback xmlns="">
      <p:transition spd="slow" advTm="1083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自分の殻を出て、外に出よう</a:t>
            </a:r>
            <a:endParaRPr kumimoji="1" lang="ja-JP" altLang="en-US" sz="5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6" name="コンテンツ プレースホルダー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448861"/>
            <a:ext cx="3728102" cy="3728102"/>
          </a:xfrm>
        </p:spPr>
      </p:pic>
      <p:pic>
        <p:nvPicPr>
          <p:cNvPr id="7" name="コンテンツ プレースホルダー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22" y="2448858"/>
            <a:ext cx="4238047" cy="3728103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32F500-1714-4F0A-B460-1AEC5794B72E}"/>
              </a:ext>
            </a:extLst>
          </p:cNvPr>
          <p:cNvSpPr txBox="1"/>
          <p:nvPr/>
        </p:nvSpPr>
        <p:spPr>
          <a:xfrm>
            <a:off x="1104485" y="1690688"/>
            <a:ext cx="464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自分で考える（鏡を見る）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F6B69D-69D3-4CD8-B317-64B6E8A28EA3}"/>
              </a:ext>
            </a:extLst>
          </p:cNvPr>
          <p:cNvSpPr txBox="1"/>
          <p:nvPr/>
        </p:nvSpPr>
        <p:spPr>
          <a:xfrm>
            <a:off x="5753515" y="1684694"/>
            <a:ext cx="6591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他者や外界に触れる（窓の外を見る）</a:t>
            </a:r>
          </a:p>
        </p:txBody>
      </p:sp>
    </p:spTree>
    <p:extLst>
      <p:ext uri="{BB962C8B-B14F-4D97-AF65-F5344CB8AC3E}">
        <p14:creationId xmlns:p14="http://schemas.microsoft.com/office/powerpoint/2010/main" val="26485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817">
        <p159:morph option="byObject"/>
      </p:transition>
    </mc:Choice>
    <mc:Fallback xmlns="">
      <p:transition spd="slow" advTm="1881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コンテンツ プレースホルダー 2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43" y="1717769"/>
            <a:ext cx="2425700" cy="2870650"/>
          </a:xfrm>
        </p:spPr>
      </p:pic>
      <p:graphicFrame>
        <p:nvGraphicFramePr>
          <p:cNvPr id="8" name="コンテンツ プレースホルダー 7"/>
          <p:cNvGraphicFramePr>
            <a:graphicFrameLocks noGrp="1"/>
          </p:cNvGraphicFramePr>
          <p:nvPr>
            <p:ph sz="half" idx="2"/>
          </p:nvPr>
        </p:nvGraphicFramePr>
        <p:xfrm>
          <a:off x="2902005" y="857996"/>
          <a:ext cx="8451795" cy="5142007"/>
        </p:xfrm>
        <a:graphic>
          <a:graphicData uri="http://schemas.openxmlformats.org/drawingml/2006/table">
            <a:tbl>
              <a:tblPr lastCol="1" bandCol="1">
                <a:tableStyleId>{5940675A-B579-460E-94D1-54222C63F5DA}</a:tableStyleId>
              </a:tblPr>
              <a:tblGrid>
                <a:gridCol w="2817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0487"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/>
                        <a:t>自分が意識している欲望やニーズ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自分が意識していない欲望やニーズ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0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他人が意識している欲望やニーズ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b="1" dirty="0"/>
                        <a:t>解放</a:t>
                      </a:r>
                      <a:endParaRPr kumimoji="1" lang="en-US" altLang="ja-JP" sz="4400" b="1" dirty="0"/>
                    </a:p>
                    <a:p>
                      <a:pPr algn="ctr"/>
                      <a:r>
                        <a:rPr kumimoji="1" lang="ja-JP" altLang="en-US" sz="4400" b="1" dirty="0"/>
                        <a:t>（顕在）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b="1" dirty="0">
                          <a:solidFill>
                            <a:schemeClr val="tx1"/>
                          </a:solidFill>
                        </a:rPr>
                        <a:t>盲点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4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他人が意識していない欲望やニーズ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b="1"/>
                        <a:t>秘密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b="1" dirty="0">
                          <a:solidFill>
                            <a:schemeClr val="tx1"/>
                          </a:solidFill>
                        </a:rPr>
                        <a:t>未知</a:t>
                      </a:r>
                      <a:endParaRPr kumimoji="1" lang="en-US" altLang="ja-JP" sz="4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4400" b="1" dirty="0">
                          <a:solidFill>
                            <a:schemeClr val="tx1"/>
                          </a:solidFill>
                        </a:rPr>
                        <a:t>（潜在）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754472" y="6204553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ジョハリ</a:t>
            </a:r>
            <a:r>
              <a:rPr kumimoji="1" lang="ja-JP" altLang="en-US" sz="2400" dirty="0"/>
              <a:t>の窓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E08A71-C97B-4292-8358-0E706D415234}"/>
              </a:ext>
            </a:extLst>
          </p:cNvPr>
          <p:cNvSpPr/>
          <p:nvPr/>
        </p:nvSpPr>
        <p:spPr>
          <a:xfrm>
            <a:off x="8610600" y="1062546"/>
            <a:ext cx="2743200" cy="493745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7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1047">
        <p159:morph option="byObject"/>
      </p:transition>
    </mc:Choice>
    <mc:Fallback xmlns="">
      <p:transition spd="slow" advTm="14104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コンテンツ プレースホルダー 3"/>
          <p:cNvGraphicFramePr>
            <a:graphicFrameLocks/>
          </p:cNvGraphicFramePr>
          <p:nvPr/>
        </p:nvGraphicFramePr>
        <p:xfrm>
          <a:off x="5739059" y="2267755"/>
          <a:ext cx="4517461" cy="408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課題調査では、潜在意識を</a:t>
            </a:r>
            <a:r>
              <a:rPr lang="ja-JP" altLang="en-US" dirty="0"/>
              <a:t>探る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3" y="2147778"/>
            <a:ext cx="3782404" cy="4208561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05C12C-F91D-4471-807D-BE5BEC7086DC}"/>
              </a:ext>
            </a:extLst>
          </p:cNvPr>
          <p:cNvSpPr txBox="1"/>
          <p:nvPr/>
        </p:nvSpPr>
        <p:spPr>
          <a:xfrm>
            <a:off x="9034663" y="3192521"/>
            <a:ext cx="2169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rgbClr val="FF0000"/>
                </a:solidFill>
              </a:rPr>
              <a:t>意識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algn="ctr"/>
            <a:r>
              <a:rPr lang="en-US" altLang="ja-JP" sz="2800" dirty="0"/>
              <a:t>(</a:t>
            </a:r>
            <a:r>
              <a:rPr lang="ja-JP" altLang="en-US" sz="2800" b="1" dirty="0">
                <a:solidFill>
                  <a:srgbClr val="FF0000"/>
                </a:solidFill>
              </a:rPr>
              <a:t>現実の延長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76D75F6-F048-4D08-9B26-9DAEDD9B40AD}"/>
              </a:ext>
            </a:extLst>
          </p:cNvPr>
          <p:cNvCxnSpPr/>
          <p:nvPr/>
        </p:nvCxnSpPr>
        <p:spPr>
          <a:xfrm>
            <a:off x="7997789" y="2267754"/>
            <a:ext cx="3048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2A27429-918C-4D97-A5E8-3E6F5B7DDFA5}"/>
              </a:ext>
            </a:extLst>
          </p:cNvPr>
          <p:cNvCxnSpPr/>
          <p:nvPr/>
        </p:nvCxnSpPr>
        <p:spPr>
          <a:xfrm>
            <a:off x="7997788" y="4990347"/>
            <a:ext cx="3048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8E1DF6D-F0E7-4186-8126-BED2FFCCC26E}"/>
              </a:ext>
            </a:extLst>
          </p:cNvPr>
          <p:cNvCxnSpPr/>
          <p:nvPr/>
        </p:nvCxnSpPr>
        <p:spPr>
          <a:xfrm flipV="1">
            <a:off x="10143460" y="2242018"/>
            <a:ext cx="0" cy="9715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AB5DB85-166A-46C4-A0F8-420D613ADF8F}"/>
              </a:ext>
            </a:extLst>
          </p:cNvPr>
          <p:cNvCxnSpPr>
            <a:stCxn id="4" idx="2"/>
          </p:cNvCxnSpPr>
          <p:nvPr/>
        </p:nvCxnSpPr>
        <p:spPr>
          <a:xfrm>
            <a:off x="10119256" y="4146628"/>
            <a:ext cx="0" cy="8437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A20BC6-E326-406D-893A-E78123D3088E}"/>
              </a:ext>
            </a:extLst>
          </p:cNvPr>
          <p:cNvSpPr txBox="1"/>
          <p:nvPr/>
        </p:nvSpPr>
        <p:spPr>
          <a:xfrm>
            <a:off x="9903942" y="5359679"/>
            <a:ext cx="2169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</a:rPr>
              <a:t>潜在意識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086">
        <p159:morph option="byObject"/>
      </p:transition>
    </mc:Choice>
    <mc:Fallback xmlns="">
      <p:transition spd="slow" advTm="4308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BEDE01-34A2-457C-B9A9-D2EE56CF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i="0" dirty="0">
                <a:effectLst/>
                <a:latin typeface="+mj-ea"/>
              </a:rPr>
              <a:t>「ドリルを買いにきた人が欲しいのは、ドリルではなく</a:t>
            </a:r>
            <a:r>
              <a:rPr lang="en-US" altLang="ja-JP" sz="4000" i="0" dirty="0">
                <a:effectLst/>
                <a:latin typeface="+mj-ea"/>
              </a:rPr>
              <a:t>『</a:t>
            </a:r>
            <a:r>
              <a:rPr lang="ja-JP" altLang="en-US" sz="4000" i="0" dirty="0">
                <a:effectLst/>
                <a:latin typeface="+mj-ea"/>
              </a:rPr>
              <a:t>穴</a:t>
            </a:r>
            <a:r>
              <a:rPr lang="en-US" altLang="ja-JP" sz="4000" i="0" dirty="0">
                <a:effectLst/>
                <a:latin typeface="+mj-ea"/>
              </a:rPr>
              <a:t>』</a:t>
            </a:r>
            <a:r>
              <a:rPr lang="ja-JP" altLang="en-US" sz="4000" i="0" dirty="0">
                <a:effectLst/>
                <a:latin typeface="+mj-ea"/>
              </a:rPr>
              <a:t>である」</a:t>
            </a:r>
            <a:endParaRPr kumimoji="1" lang="ja-JP" altLang="en-US" sz="4000" dirty="0">
              <a:latin typeface="+mj-ea"/>
            </a:endParaRPr>
          </a:p>
        </p:txBody>
      </p:sp>
      <p:pic>
        <p:nvPicPr>
          <p:cNvPr id="11" name="コンテンツ プレースホルダー 10" descr="屋内, テーブル, 座る, 鏡 が含まれている画像&#10;&#10;自動的に生成された説明">
            <a:extLst>
              <a:ext uri="{FF2B5EF4-FFF2-40B4-BE49-F238E27FC236}">
                <a16:creationId xmlns:a16="http://schemas.microsoft.com/office/drawing/2014/main" id="{9F26BE66-588F-45D1-9234-1615B9700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25344" y="2179465"/>
            <a:ext cx="2596786" cy="1947590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971010A-D78A-4E77-A730-D5D97980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69870" y="1735101"/>
            <a:ext cx="2596786" cy="22884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7CE773-1C06-4C6D-9C8A-40FF699E6CB4}"/>
              </a:ext>
            </a:extLst>
          </p:cNvPr>
          <p:cNvSpPr txBox="1"/>
          <p:nvPr/>
        </p:nvSpPr>
        <p:spPr>
          <a:xfrm>
            <a:off x="7903515" y="4314474"/>
            <a:ext cx="14141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dirty="0">
                <a:latin typeface="+mn-ea"/>
              </a:rPr>
              <a:t>HOW</a:t>
            </a:r>
          </a:p>
          <a:p>
            <a:pPr algn="ctr"/>
            <a:r>
              <a:rPr lang="ja-JP" altLang="en-US" sz="4000" dirty="0">
                <a:latin typeface="+mn-ea"/>
              </a:rPr>
              <a:t>手段</a:t>
            </a:r>
            <a:endParaRPr lang="en-US" altLang="ja-JP" sz="4000" dirty="0">
              <a:latin typeface="+mn-ea"/>
            </a:endParaRPr>
          </a:p>
          <a:p>
            <a:pPr algn="ctr"/>
            <a:r>
              <a:rPr kumimoji="1" lang="ja-JP" altLang="en-US" sz="4000" dirty="0">
                <a:latin typeface="+mn-ea"/>
              </a:rPr>
              <a:t>技術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791B64-07E1-4A38-9858-460D7D66D63E}"/>
              </a:ext>
            </a:extLst>
          </p:cNvPr>
          <p:cNvSpPr txBox="1"/>
          <p:nvPr/>
        </p:nvSpPr>
        <p:spPr>
          <a:xfrm>
            <a:off x="1525673" y="4417358"/>
            <a:ext cx="4596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dirty="0">
                <a:latin typeface="+mn-ea"/>
              </a:rPr>
              <a:t>WHAT</a:t>
            </a:r>
          </a:p>
          <a:p>
            <a:pPr algn="ctr"/>
            <a:r>
              <a:rPr lang="ja-JP" altLang="en-US" sz="4000" dirty="0">
                <a:latin typeface="+mn-ea"/>
              </a:rPr>
              <a:t>課題解決、目的達成</a:t>
            </a:r>
            <a:endParaRPr lang="en-US" altLang="ja-JP" sz="4000" dirty="0">
              <a:latin typeface="+mn-ea"/>
            </a:endParaRPr>
          </a:p>
          <a:p>
            <a:pPr algn="ctr"/>
            <a:r>
              <a:rPr kumimoji="1" lang="ja-JP" altLang="en-US" sz="4000" dirty="0">
                <a:latin typeface="+mn-ea"/>
              </a:rPr>
              <a:t>価値</a:t>
            </a:r>
          </a:p>
        </p:txBody>
      </p:sp>
    </p:spTree>
    <p:extLst>
      <p:ext uri="{BB962C8B-B14F-4D97-AF65-F5344CB8AC3E}">
        <p14:creationId xmlns:p14="http://schemas.microsoft.com/office/powerpoint/2010/main" val="10266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38200" y="207963"/>
            <a:ext cx="10887635" cy="1325563"/>
          </a:xfrm>
        </p:spPr>
        <p:txBody>
          <a:bodyPr/>
          <a:lstStyle/>
          <a:p>
            <a:r>
              <a:rPr kumimoji="1" lang="ja-JP" altLang="en-US" dirty="0"/>
              <a:t>秘密の欲求感情まで探る</a:t>
            </a:r>
            <a:endParaRPr lang="ja-JP" altLang="en-US" dirty="0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876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EC513BE-91DA-47FD-BFED-822E63DB683F}"/>
              </a:ext>
            </a:extLst>
          </p:cNvPr>
          <p:cNvSpPr txBox="1"/>
          <p:nvPr/>
        </p:nvSpPr>
        <p:spPr>
          <a:xfrm>
            <a:off x="7755463" y="6231265"/>
            <a:ext cx="171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ケンリック</a:t>
            </a:r>
            <a:endParaRPr kumimoji="1" lang="ja-JP" altLang="en-US" sz="2800" dirty="0"/>
          </a:p>
        </p:txBody>
      </p:sp>
      <p:graphicFrame>
        <p:nvGraphicFramePr>
          <p:cNvPr id="9" name="コンテンツ プレースホルダー 5">
            <a:extLst>
              <a:ext uri="{FF2B5EF4-FFF2-40B4-BE49-F238E27FC236}">
                <a16:creationId xmlns:a16="http://schemas.microsoft.com/office/drawing/2014/main" id="{8A48EABF-D382-49BD-8577-8B5BEF23E1CF}"/>
              </a:ext>
            </a:extLst>
          </p:cNvPr>
          <p:cNvGraphicFramePr>
            <a:graphicFrameLocks/>
          </p:cNvGraphicFramePr>
          <p:nvPr/>
        </p:nvGraphicFramePr>
        <p:xfrm>
          <a:off x="6282016" y="1768802"/>
          <a:ext cx="562423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8382B2-BB08-4829-B789-BBB8D56A97F5}"/>
              </a:ext>
            </a:extLst>
          </p:cNvPr>
          <p:cNvSpPr txBox="1"/>
          <p:nvPr/>
        </p:nvSpPr>
        <p:spPr>
          <a:xfrm>
            <a:off x="2726263" y="6134755"/>
            <a:ext cx="171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マズロー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116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651">
        <p159:morph option="byObject"/>
      </p:transition>
    </mc:Choice>
    <mc:Fallback xmlns="">
      <p:transition spd="slow" advTm="34651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C3E1A6-9A0A-4E09-82C6-DC548722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欲望を解決する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EDEF330B-C3B1-41D2-9D24-F81E7F54BD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603808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E579CB-F1B1-4474-A6D9-DD17F39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25F069AD-C1A3-485F-A48A-3235F17B4EC4}"/>
              </a:ext>
            </a:extLst>
          </p:cNvPr>
          <p:cNvSpPr/>
          <p:nvPr/>
        </p:nvSpPr>
        <p:spPr>
          <a:xfrm>
            <a:off x="5486400" y="2048256"/>
            <a:ext cx="4681728" cy="2726944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/>
              <a:t>解決</a:t>
            </a:r>
          </a:p>
        </p:txBody>
      </p:sp>
    </p:spTree>
    <p:extLst>
      <p:ext uri="{BB962C8B-B14F-4D97-AF65-F5344CB8AC3E}">
        <p14:creationId xmlns:p14="http://schemas.microsoft.com/office/powerpoint/2010/main" val="41282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4934">
        <p14:reveal/>
      </p:transition>
    </mc:Choice>
    <mc:Fallback xmlns="">
      <p:transition advTm="24934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3013" y="397216"/>
            <a:ext cx="1104900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自分が普段意識しないことに気づくには、テクニックやきっかけが要る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8" name="コンテンツ プレースホルダー 5">
            <a:extLst>
              <a:ext uri="{FF2B5EF4-FFF2-40B4-BE49-F238E27FC236}">
                <a16:creationId xmlns:a16="http://schemas.microsoft.com/office/drawing/2014/main" id="{95AFED06-2C6C-4381-88FE-EB387554B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02" y="2659742"/>
            <a:ext cx="3292249" cy="3292249"/>
          </a:xfr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7AAAEA7C-637B-43BA-9013-33A7EFF63A1B}"/>
              </a:ext>
            </a:extLst>
          </p:cNvPr>
          <p:cNvSpPr/>
          <p:nvPr/>
        </p:nvSpPr>
        <p:spPr>
          <a:xfrm>
            <a:off x="5965371" y="2659742"/>
            <a:ext cx="2645229" cy="2634059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意識された世界（カラーバス効果の影響下）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157F8879-F9E4-48C0-A80F-F425F3291426}"/>
              </a:ext>
            </a:extLst>
          </p:cNvPr>
          <p:cNvSpPr/>
          <p:nvPr/>
        </p:nvSpPr>
        <p:spPr>
          <a:xfrm>
            <a:off x="1405847" y="2291299"/>
            <a:ext cx="3472542" cy="3370943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未知、潜在</a:t>
            </a:r>
          </a:p>
        </p:txBody>
      </p:sp>
      <p:sp>
        <p:nvSpPr>
          <p:cNvPr id="11" name="矢印: 下カーブ 10">
            <a:extLst>
              <a:ext uri="{FF2B5EF4-FFF2-40B4-BE49-F238E27FC236}">
                <a16:creationId xmlns:a16="http://schemas.microsoft.com/office/drawing/2014/main" id="{26719865-AE1F-42E1-90C8-828E2CE30335}"/>
              </a:ext>
            </a:extLst>
          </p:cNvPr>
          <p:cNvSpPr/>
          <p:nvPr/>
        </p:nvSpPr>
        <p:spPr>
          <a:xfrm>
            <a:off x="3582080" y="2291299"/>
            <a:ext cx="3472542" cy="858525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気づき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2B69EF-63C6-4C86-B569-60099A88B6AA}"/>
              </a:ext>
            </a:extLst>
          </p:cNvPr>
          <p:cNvSpPr txBox="1"/>
          <p:nvPr/>
        </p:nvSpPr>
        <p:spPr>
          <a:xfrm>
            <a:off x="3184299" y="5721168"/>
            <a:ext cx="4749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200" dirty="0"/>
              <a:t>テクニックやなにかのきっかけ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330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54">
        <p159:morph option="byObject"/>
      </p:transition>
    </mc:Choice>
    <mc:Fallback xmlns="">
      <p:transition spd="slow" advTm="13654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課題の調査・分析のスパイラルプロセス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</p:nvPr>
        </p:nvGraphicFramePr>
        <p:xfrm>
          <a:off x="2057400" y="2344682"/>
          <a:ext cx="8077200" cy="2463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57400" y="4858750"/>
            <a:ext cx="29995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/>
              <a:t>困りごと</a:t>
            </a:r>
            <a:endParaRPr kumimoji="1" lang="en-US" altLang="ja-JP" sz="4400" dirty="0"/>
          </a:p>
          <a:p>
            <a:r>
              <a:rPr lang="ja-JP" altLang="en-US" sz="4400" dirty="0"/>
              <a:t>困っている人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8510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429">
        <p159:morph option="byObject"/>
      </p:transition>
    </mc:Choice>
    <mc:Fallback xmlns="">
      <p:transition spd="slow" advTm="30429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調査の手順</a:t>
            </a:r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217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角丸四角形 1"/>
          <p:cNvSpPr/>
          <p:nvPr/>
        </p:nvSpPr>
        <p:spPr>
          <a:xfrm>
            <a:off x="1752713" y="5361710"/>
            <a:ext cx="1995054" cy="9698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/>
              <a:t>発見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7918441" y="5361710"/>
            <a:ext cx="1995054" cy="9698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/>
              <a:t>証明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1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58">
        <p159:morph option="byObject"/>
      </p:transition>
    </mc:Choice>
    <mc:Fallback xmlns="">
      <p:transition spd="slow" advTm="34958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定性調査の効果</a:t>
            </a:r>
          </a:p>
        </p:txBody>
      </p:sp>
      <p:graphicFrame>
        <p:nvGraphicFramePr>
          <p:cNvPr id="10" name="コンテンツ プレースホルダー 9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図表 5"/>
          <p:cNvGraphicFramePr/>
          <p:nvPr/>
        </p:nvGraphicFramePr>
        <p:xfrm>
          <a:off x="6702291" y="2485623"/>
          <a:ext cx="4651509" cy="3527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53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105">
        <p159:morph option="byObject"/>
      </p:transition>
    </mc:Choice>
    <mc:Fallback xmlns="">
      <p:transition spd="slow" advTm="14105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FDF521-B87A-473A-938A-5367C028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7" name="コンテンツ プレースホルダー 5">
            <a:extLst>
              <a:ext uri="{FF2B5EF4-FFF2-40B4-BE49-F238E27FC236}">
                <a16:creationId xmlns:a16="http://schemas.microsoft.com/office/drawing/2014/main" id="{BF87765E-3E24-4F33-9891-6E9F68EA08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2500" y="1449841"/>
          <a:ext cx="10515600" cy="423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428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764">
        <p159:morph option="byObject"/>
      </p:transition>
    </mc:Choice>
    <mc:Fallback xmlns="">
      <p:transition spd="slow" advTm="24764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定性調査方法その１：行動観察法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825625"/>
            <a:ext cx="5317857" cy="45588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4800" dirty="0"/>
              <a:t>実際の行動を、課題が発生する現場で、観察する。</a:t>
            </a:r>
            <a:endParaRPr lang="en-US" altLang="ja-JP" sz="4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16" y="1027906"/>
            <a:ext cx="3475825" cy="5167312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76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224">
        <p159:morph option="byObject"/>
      </p:transition>
    </mc:Choice>
    <mc:Fallback xmlns="">
      <p:transition spd="slow" advTm="27224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定性調査方法２：半構造化</a:t>
            </a:r>
            <a:r>
              <a:rPr kumimoji="1" lang="ja-JP" altLang="en-US" dirty="0"/>
              <a:t>インタービュー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838200" y="1654856"/>
            <a:ext cx="4762500" cy="4351338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4000" dirty="0"/>
              <a:t>事前に最低聞きたいことを準備しておくが、対話の中で、流れに即して進行させる。</a:t>
            </a:r>
            <a:endParaRPr lang="en-US" altLang="ja-JP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5" y="2810363"/>
            <a:ext cx="4550229" cy="2747911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63690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9BBBF-CE4F-4155-BA6A-3AE2BCB6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行動観察と半構造化インタビユーの違い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FE4CA8A8-EF38-4202-A048-BCDB169E32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96BCC7-DFAD-4E31-97D0-202ED8DA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53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A1165E-C640-4604-8793-CD82A7CE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秀才</a:t>
            </a:r>
          </a:p>
        </p:txBody>
      </p:sp>
      <p:pic>
        <p:nvPicPr>
          <p:cNvPr id="9" name="コンテンツ プレースホルダー 8" descr="マップ&#10;&#10;自動的に生成された説明">
            <a:extLst>
              <a:ext uri="{FF2B5EF4-FFF2-40B4-BE49-F238E27FC236}">
                <a16:creationId xmlns:a16="http://schemas.microsoft.com/office/drawing/2014/main" id="{93D49CEF-1A71-4507-A9B5-08A8D4CC7E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16700" y="1825625"/>
            <a:ext cx="4224600" cy="4351338"/>
          </a:xfrm>
          <a:scene3d>
            <a:camera prst="isometricTopUp"/>
            <a:lightRig rig="threePt" dir="t"/>
          </a:scene3d>
        </p:spPr>
      </p:pic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59F4AE3-8CAD-4B30-8ACA-60DBDB627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776" y="1825625"/>
            <a:ext cx="5091023" cy="4351338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kumimoji="1" lang="ja-JP" altLang="en-US" sz="4800" dirty="0"/>
              <a:t>地図を上手にたどれる人</a:t>
            </a:r>
            <a:endParaRPr kumimoji="1" lang="en-US" altLang="ja-JP" sz="4800" dirty="0"/>
          </a:p>
          <a:p>
            <a:pPr marL="0" lvl="0" indent="0">
              <a:buNone/>
            </a:pPr>
            <a:endParaRPr kumimoji="1" lang="ja-JP" altLang="en-US" sz="4800" dirty="0"/>
          </a:p>
          <a:p>
            <a:pPr marL="0" lvl="0" indent="0">
              <a:buNone/>
            </a:pPr>
            <a:r>
              <a:rPr kumimoji="1" lang="ja-JP" altLang="en-US" sz="4800" dirty="0"/>
              <a:t>答えがあるときに上手に見つけられる人</a:t>
            </a:r>
            <a:endParaRPr lang="ja-JP" altLang="en-US" sz="4800" dirty="0"/>
          </a:p>
        </p:txBody>
      </p:sp>
      <p:sp>
        <p:nvSpPr>
          <p:cNvPr id="11" name="矢印: V 字型 10">
            <a:extLst>
              <a:ext uri="{FF2B5EF4-FFF2-40B4-BE49-F238E27FC236}">
                <a16:creationId xmlns:a16="http://schemas.microsoft.com/office/drawing/2014/main" id="{C3D50578-CF9B-4E32-92D8-15AA978C5FB3}"/>
              </a:ext>
            </a:extLst>
          </p:cNvPr>
          <p:cNvSpPr/>
          <p:nvPr/>
        </p:nvSpPr>
        <p:spPr>
          <a:xfrm rot="13910645">
            <a:off x="2491036" y="3841653"/>
            <a:ext cx="1495675" cy="4063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インタービューするときの気持ちは、師匠（語り手）と弟子（聞き手）になる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242344"/>
            <a:ext cx="4686300" cy="3517900"/>
          </a:xfrm>
        </p:spPr>
      </p:pic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6466115" y="2360740"/>
            <a:ext cx="5181600" cy="3399504"/>
          </a:xfrm>
        </p:spPr>
        <p:txBody>
          <a:bodyPr anchor="ctr"/>
          <a:lstStyle/>
          <a:p>
            <a:r>
              <a:rPr lang="ja-JP" altLang="en-US" dirty="0"/>
              <a:t>相手の話しやすい環境を選ぶ</a:t>
            </a:r>
            <a:endParaRPr lang="en-US" altLang="ja-JP" dirty="0"/>
          </a:p>
          <a:p>
            <a:r>
              <a:rPr lang="ja-JP" altLang="en-US" dirty="0"/>
              <a:t>分からないことは聞く</a:t>
            </a:r>
            <a:endParaRPr lang="en-US" altLang="ja-JP" dirty="0"/>
          </a:p>
          <a:p>
            <a:r>
              <a:rPr lang="ja-JP" altLang="en-US" dirty="0"/>
              <a:t>紙とペンを用意しておく</a:t>
            </a:r>
          </a:p>
          <a:p>
            <a:r>
              <a:rPr lang="ja-JP" altLang="en-US" dirty="0"/>
              <a:t>相手のペースに合わせる</a:t>
            </a:r>
            <a:endParaRPr lang="en-US" altLang="ja-JP" dirty="0"/>
          </a:p>
          <a:p>
            <a:r>
              <a:rPr lang="ja-JP" altLang="en-US" dirty="0"/>
              <a:t>たまには沈黙し、語りを引き出す</a:t>
            </a:r>
            <a:endParaRPr lang="en-US" altLang="ja-JP" dirty="0"/>
          </a:p>
          <a:p>
            <a:r>
              <a:rPr lang="ja-JP" altLang="en-US" b="1" dirty="0">
                <a:solidFill>
                  <a:srgbClr val="FF0000"/>
                </a:solidFill>
              </a:rPr>
              <a:t>でも、しかし、は禁句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55406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配慮１：語り手の不安を取り除く</a:t>
            </a:r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76083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配慮２：語り手に話してよかったんだと感じてもらう</a:t>
            </a:r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45039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ja-JP" altLang="en-US" dirty="0"/>
              <a:t>ただ聞くだけでなく、見て、心を感じること</a:t>
            </a:r>
            <a:endParaRPr lang="en-US" altLang="ja-JP" dirty="0"/>
          </a:p>
        </p:txBody>
      </p:sp>
      <p:pic>
        <p:nvPicPr>
          <p:cNvPr id="8499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1700214"/>
            <a:ext cx="3810000" cy="41814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559050" y="2005014"/>
            <a:ext cx="2089150" cy="1042987"/>
            <a:chOff x="652" y="1263"/>
            <a:chExt cx="1316" cy="657"/>
          </a:xfrm>
        </p:grpSpPr>
        <p:sp>
          <p:nvSpPr>
            <p:cNvPr id="1619984" name="Text Box 16"/>
            <p:cNvSpPr txBox="1">
              <a:spLocks noChangeArrowheads="1"/>
            </p:cNvSpPr>
            <p:nvPr/>
          </p:nvSpPr>
          <p:spPr bwMode="auto">
            <a:xfrm>
              <a:off x="652" y="1263"/>
              <a:ext cx="407" cy="38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ja-JP" altLang="en-US" sz="36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メイリオ" pitchFamily="50" charset="-128"/>
                  <a:ea typeface="メイリオ" pitchFamily="50" charset="-128"/>
                </a:rPr>
                <a:t>耳</a:t>
              </a:r>
            </a:p>
          </p:txBody>
        </p:sp>
        <p:sp>
          <p:nvSpPr>
            <p:cNvPr id="85004" name="Line 17"/>
            <p:cNvSpPr>
              <a:spLocks noChangeShapeType="1"/>
            </p:cNvSpPr>
            <p:nvPr/>
          </p:nvSpPr>
          <p:spPr bwMode="auto">
            <a:xfrm>
              <a:off x="1248" y="1584"/>
              <a:ext cx="72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メイリオ" pitchFamily="50" charset="-128"/>
                <a:ea typeface="メイリオ" pitchFamily="50" charset="-128"/>
              </a:endParaRP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759703" y="1890714"/>
            <a:ext cx="1998663" cy="1208087"/>
            <a:chOff x="3976" y="1263"/>
            <a:chExt cx="1259" cy="761"/>
          </a:xfrm>
        </p:grpSpPr>
        <p:sp>
          <p:nvSpPr>
            <p:cNvPr id="1619987" name="Text Box 19"/>
            <p:cNvSpPr txBox="1">
              <a:spLocks noChangeArrowheads="1"/>
            </p:cNvSpPr>
            <p:nvPr/>
          </p:nvSpPr>
          <p:spPr bwMode="auto">
            <a:xfrm>
              <a:off x="4828" y="1263"/>
              <a:ext cx="407" cy="38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ja-JP" altLang="en-US" sz="36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メイリオ" pitchFamily="50" charset="-128"/>
                  <a:ea typeface="メイリオ" pitchFamily="50" charset="-128"/>
                </a:rPr>
                <a:t>目</a:t>
              </a:r>
            </a:p>
          </p:txBody>
        </p:sp>
        <p:sp>
          <p:nvSpPr>
            <p:cNvPr id="85002" name="Line 20"/>
            <p:cNvSpPr>
              <a:spLocks noChangeShapeType="1"/>
            </p:cNvSpPr>
            <p:nvPr/>
          </p:nvSpPr>
          <p:spPr bwMode="auto">
            <a:xfrm flipV="1">
              <a:off x="3976" y="1656"/>
              <a:ext cx="800" cy="36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メイリオ" pitchFamily="50" charset="-128"/>
                <a:ea typeface="メイリオ" pitchFamily="50" charset="-128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7734302" y="4887914"/>
            <a:ext cx="1976438" cy="604837"/>
            <a:chOff x="3912" y="3079"/>
            <a:chExt cx="1245" cy="381"/>
          </a:xfrm>
        </p:grpSpPr>
        <p:sp>
          <p:nvSpPr>
            <p:cNvPr id="1619990" name="Text Box 22"/>
            <p:cNvSpPr txBox="1">
              <a:spLocks noChangeArrowheads="1"/>
            </p:cNvSpPr>
            <p:nvPr/>
          </p:nvSpPr>
          <p:spPr bwMode="auto">
            <a:xfrm>
              <a:off x="4750" y="3079"/>
              <a:ext cx="407" cy="38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ja-JP" altLang="en-US" sz="36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メイリオ" pitchFamily="50" charset="-128"/>
                  <a:ea typeface="メイリオ" pitchFamily="50" charset="-128"/>
                </a:rPr>
                <a:t>心</a:t>
              </a:r>
            </a:p>
          </p:txBody>
        </p:sp>
        <p:sp>
          <p:nvSpPr>
            <p:cNvPr id="85000" name="Line 23"/>
            <p:cNvSpPr>
              <a:spLocks noChangeShapeType="1"/>
            </p:cNvSpPr>
            <p:nvPr/>
          </p:nvSpPr>
          <p:spPr bwMode="auto">
            <a:xfrm>
              <a:off x="3912" y="3256"/>
              <a:ext cx="632" cy="5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latin typeface="メイリオ" pitchFamily="50" charset="-128"/>
                <a:ea typeface="メイリオ" pitchFamily="50" charset="-128"/>
              </a:endParaRPr>
            </a:p>
          </p:txBody>
        </p: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0053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聞き上手の基本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6252"/>
            <a:ext cx="5176330" cy="3453583"/>
          </a:xfrm>
        </p:spPr>
      </p:pic>
      <p:graphicFrame>
        <p:nvGraphicFramePr>
          <p:cNvPr id="5" name="コンテンツ プレースホルダー 3"/>
          <p:cNvGraphicFramePr>
            <a:graphicFrameLocks/>
          </p:cNvGraphicFramePr>
          <p:nvPr/>
        </p:nvGraphicFramePr>
        <p:xfrm>
          <a:off x="6356450" y="1979029"/>
          <a:ext cx="5476962" cy="3836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57427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聞き上手の反応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51644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1382"/>
          </a:xfrm>
        </p:spPr>
        <p:txBody>
          <a:bodyPr/>
          <a:lstStyle/>
          <a:p>
            <a:pPr algn="ctr"/>
            <a:r>
              <a:rPr kumimoji="1" lang="ja-JP" altLang="en-US" dirty="0"/>
              <a:t>質問の類型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</p:nvPr>
        </p:nvGraphicFramePr>
        <p:xfrm>
          <a:off x="2650446" y="1690688"/>
          <a:ext cx="8915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ドーナツ 5"/>
          <p:cNvSpPr/>
          <p:nvPr/>
        </p:nvSpPr>
        <p:spPr>
          <a:xfrm>
            <a:off x="3204691" y="1199471"/>
            <a:ext cx="3986212" cy="2755632"/>
          </a:xfrm>
          <a:prstGeom prst="donut">
            <a:avLst>
              <a:gd name="adj" fmla="val 854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6080A96-FFFF-48CC-B3CF-909F64D42923}"/>
              </a:ext>
            </a:extLst>
          </p:cNvPr>
          <p:cNvSpPr/>
          <p:nvPr/>
        </p:nvSpPr>
        <p:spPr>
          <a:xfrm>
            <a:off x="304799" y="1814286"/>
            <a:ext cx="2612572" cy="1614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ja-JP" altLang="en-GB" sz="3200" b="0" u="none" strike="noStrike" cap="none" normalizeH="0" baseline="0" dirty="0">
                <a:ln/>
                <a:effectLst/>
              </a:rPr>
              <a:t>自由で拡がりのある答えを促す</a:t>
            </a:r>
            <a:endParaRPr kumimoji="1" lang="ja-JP" altLang="en-US" sz="3200" b="0" dirty="0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92431CF7-9395-47EC-B33F-61E1A193702D}"/>
              </a:ext>
            </a:extLst>
          </p:cNvPr>
          <p:cNvSpPr/>
          <p:nvPr/>
        </p:nvSpPr>
        <p:spPr>
          <a:xfrm rot="10800000">
            <a:off x="2917371" y="2370703"/>
            <a:ext cx="783772" cy="6241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522033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</p:nvPr>
        </p:nvGraphicFramePr>
        <p:xfrm>
          <a:off x="591015" y="557562"/>
          <a:ext cx="11218125" cy="5798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10571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流れの中で、それが知りたかったんだ、となれば大成功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3188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ＫＪ</a:t>
            </a:r>
            <a:r>
              <a:rPr kumimoji="1" lang="ja-JP" altLang="en-US"/>
              <a:t>法ブレーンストーミング（</a:t>
            </a:r>
            <a:r>
              <a:rPr lang="ja-JP" altLang="en-US"/>
              <a:t>川喜田二郎</a:t>
            </a:r>
            <a:r>
              <a:rPr kumimoji="1" lang="ja-JP" altLang="en-US"/>
              <a:t>）</a:t>
            </a:r>
          </a:p>
        </p:txBody>
      </p:sp>
      <p:pic>
        <p:nvPicPr>
          <p:cNvPr id="9" name="Picture 4" descr="「ブレーンストーミング やり方」の画像検索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71" y="1690688"/>
            <a:ext cx="6204857" cy="46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10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A1165E-C640-4604-8793-CD82A7CE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リーダー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59F4AE3-8CAD-4B30-8ACA-60DBDB627A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kumimoji="1" lang="ja-JP" altLang="en-US" sz="4800" dirty="0">
                <a:latin typeface="+mn-ea"/>
              </a:rPr>
              <a:t>何もないところに地図を描く人</a:t>
            </a:r>
            <a:endParaRPr kumimoji="1" lang="en-US" altLang="ja-JP" sz="4800" dirty="0">
              <a:latin typeface="+mn-ea"/>
            </a:endParaRPr>
          </a:p>
          <a:p>
            <a:pPr marL="0" lvl="0" indent="0">
              <a:buNone/>
            </a:pPr>
            <a:endParaRPr kumimoji="1" lang="en-US" altLang="ja-JP" sz="4800" dirty="0">
              <a:latin typeface="+mn-ea"/>
            </a:endParaRPr>
          </a:p>
          <a:p>
            <a:pPr marL="0" lvl="0" indent="0">
              <a:buNone/>
            </a:pPr>
            <a:r>
              <a:rPr kumimoji="1" lang="ja-JP" altLang="en-US" sz="4800" dirty="0">
                <a:latin typeface="+mn-ea"/>
              </a:rPr>
              <a:t>答えがないところに答えを見つける人</a:t>
            </a:r>
            <a:endParaRPr kumimoji="1" lang="en-US" altLang="ja-JP" sz="4800" dirty="0">
              <a:latin typeface="+mn-ea"/>
            </a:endParaRPr>
          </a:p>
        </p:txBody>
      </p:sp>
      <p:sp>
        <p:nvSpPr>
          <p:cNvPr id="2" name="フローチャート: 処理 1">
            <a:extLst>
              <a:ext uri="{FF2B5EF4-FFF2-40B4-BE49-F238E27FC236}">
                <a16:creationId xmlns:a16="http://schemas.microsoft.com/office/drawing/2014/main" id="{48CB2410-6EAE-48D5-BDE7-D1C30A766F07}"/>
              </a:ext>
            </a:extLst>
          </p:cNvPr>
          <p:cNvSpPr/>
          <p:nvPr/>
        </p:nvSpPr>
        <p:spPr>
          <a:xfrm>
            <a:off x="1544847" y="2129362"/>
            <a:ext cx="3768306" cy="3743864"/>
          </a:xfrm>
          <a:prstGeom prst="flowChartProcess">
            <a:avLst/>
          </a:prstGeom>
          <a:ln w="38100"/>
          <a:scene3d>
            <a:camera prst="isometricTopUp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筆記用具, 文房具, 選手, 座る が含まれている画像&#10;&#10;自動的に生成された説明">
            <a:extLst>
              <a:ext uri="{FF2B5EF4-FFF2-40B4-BE49-F238E27FC236}">
                <a16:creationId xmlns:a16="http://schemas.microsoft.com/office/drawing/2014/main" id="{8B216135-26A4-43DB-B2AA-128C4EEACE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44847" y="1825625"/>
            <a:ext cx="2674189" cy="22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0" y="420844"/>
            <a:ext cx="6781800" cy="1325563"/>
          </a:xfrm>
        </p:spPr>
        <p:txBody>
          <a:bodyPr/>
          <a:lstStyle/>
          <a:p>
            <a:pPr algn="ctr"/>
            <a:r>
              <a:rPr lang="ja-JP" altLang="en-US" dirty="0"/>
              <a:t>課題の分析</a:t>
            </a: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</p:nvPr>
        </p:nvGraphicFramePr>
        <p:xfrm>
          <a:off x="838200" y="1294459"/>
          <a:ext cx="10515600" cy="488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090823-EC13-444C-BF02-858E4420F3F8}"/>
              </a:ext>
            </a:extLst>
          </p:cNvPr>
          <p:cNvSpPr txBox="1"/>
          <p:nvPr/>
        </p:nvSpPr>
        <p:spPr>
          <a:xfrm>
            <a:off x="695084" y="4674214"/>
            <a:ext cx="1999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行動分析</a:t>
            </a:r>
            <a:endParaRPr kumimoji="1" lang="en-US" altLang="ja-JP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半構造化インタービユー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E9C4E9FE-4082-4AC4-A445-0F5606231EC2}"/>
              </a:ext>
            </a:extLst>
          </p:cNvPr>
          <p:cNvSpPr/>
          <p:nvPr/>
        </p:nvSpPr>
        <p:spPr>
          <a:xfrm rot="5400000">
            <a:off x="7503780" y="3838261"/>
            <a:ext cx="927100" cy="25234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77A049-340F-445B-9488-A3E0B2858D22}"/>
              </a:ext>
            </a:extLst>
          </p:cNvPr>
          <p:cNvSpPr txBox="1"/>
          <p:nvPr/>
        </p:nvSpPr>
        <p:spPr>
          <a:xfrm>
            <a:off x="5188364" y="5620325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dirty="0"/>
              <a:t>課題とユーザの理解を深める</a:t>
            </a:r>
            <a:endParaRPr kumimoji="1" lang="ja-JP" altLang="en-US" sz="3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BCE2A0-E801-41C3-95D3-1184E5A3EC0C}"/>
              </a:ext>
            </a:extLst>
          </p:cNvPr>
          <p:cNvSpPr txBox="1"/>
          <p:nvPr/>
        </p:nvSpPr>
        <p:spPr>
          <a:xfrm>
            <a:off x="2700536" y="4720381"/>
            <a:ext cx="134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KJ</a:t>
            </a:r>
            <a:r>
              <a:rPr kumimoji="1" lang="ja-JP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</a:p>
        </p:txBody>
      </p:sp>
      <p:sp>
        <p:nvSpPr>
          <p:cNvPr id="14" name="矢印: 上カーブ 13">
            <a:extLst>
              <a:ext uri="{FF2B5EF4-FFF2-40B4-BE49-F238E27FC236}">
                <a16:creationId xmlns:a16="http://schemas.microsoft.com/office/drawing/2014/main" id="{6B53F6BE-5CBC-4255-9D67-24A032CFFE8A}"/>
              </a:ext>
            </a:extLst>
          </p:cNvPr>
          <p:cNvSpPr/>
          <p:nvPr/>
        </p:nvSpPr>
        <p:spPr>
          <a:xfrm flipH="1" flipV="1">
            <a:off x="5044634" y="2005332"/>
            <a:ext cx="5771003" cy="968869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761A001-B9E9-71D9-05C5-3BCE8719B27C}"/>
              </a:ext>
            </a:extLst>
          </p:cNvPr>
          <p:cNvCxnSpPr/>
          <p:nvPr/>
        </p:nvCxnSpPr>
        <p:spPr>
          <a:xfrm>
            <a:off x="4539916" y="1572195"/>
            <a:ext cx="681388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1E23A10-4C97-72AB-2212-A69E4696CBEF}"/>
              </a:ext>
            </a:extLst>
          </p:cNvPr>
          <p:cNvSpPr txBox="1">
            <a:spLocks/>
          </p:cNvSpPr>
          <p:nvPr/>
        </p:nvSpPr>
        <p:spPr>
          <a:xfrm>
            <a:off x="-1050758" y="456807"/>
            <a:ext cx="678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課題の調査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2EA702B-8524-3EC7-A681-99647560B509}"/>
              </a:ext>
            </a:extLst>
          </p:cNvPr>
          <p:cNvCxnSpPr>
            <a:cxnSpLocks/>
          </p:cNvCxnSpPr>
          <p:nvPr/>
        </p:nvCxnSpPr>
        <p:spPr>
          <a:xfrm>
            <a:off x="838200" y="1572195"/>
            <a:ext cx="320441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2910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/>
              <a:t>商品企画のアプローチ：Ｒ－ＳＴＰ</a:t>
            </a:r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sz="half" idx="1"/>
          </p:nvPr>
        </p:nvGraphicFramePr>
        <p:xfrm>
          <a:off x="1188027" y="1889473"/>
          <a:ext cx="9815946" cy="462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コンテンツ プレースホルダー 1"/>
          <p:cNvSpPr>
            <a:spLocks noGrp="1"/>
          </p:cNvSpPr>
          <p:nvPr>
            <p:ph sz="half" idx="2"/>
          </p:nvPr>
        </p:nvSpPr>
        <p:spPr>
          <a:xfrm>
            <a:off x="6096000" y="4451821"/>
            <a:ext cx="2921577" cy="1693739"/>
          </a:xfrm>
        </p:spPr>
        <p:txBody>
          <a:bodyPr>
            <a:normAutofit/>
          </a:bodyPr>
          <a:lstStyle/>
          <a:p>
            <a:r>
              <a:rPr lang="ja-JP" altLang="en-US" dirty="0"/>
              <a:t>課題解決を図る特定の顧客層を決める（ターゲッティング）。</a:t>
            </a:r>
            <a:endParaRPr lang="en-US" altLang="ja-JP" dirty="0"/>
          </a:p>
        </p:txBody>
      </p:sp>
      <p:sp>
        <p:nvSpPr>
          <p:cNvPr id="7" name="コンテンツ プレースホルダー 1"/>
          <p:cNvSpPr txBox="1">
            <a:spLocks/>
          </p:cNvSpPr>
          <p:nvPr/>
        </p:nvSpPr>
        <p:spPr>
          <a:xfrm>
            <a:off x="616529" y="2538424"/>
            <a:ext cx="2502476" cy="146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まず市場や顧客を調査する（リサーチ）。</a:t>
            </a:r>
            <a:endParaRPr lang="en-US" altLang="ja-JP" dirty="0"/>
          </a:p>
        </p:txBody>
      </p:sp>
      <p:sp>
        <p:nvSpPr>
          <p:cNvPr id="9" name="コンテンツ プレースホルダー 1"/>
          <p:cNvSpPr txBox="1">
            <a:spLocks/>
          </p:cNvSpPr>
          <p:nvPr/>
        </p:nvSpPr>
        <p:spPr>
          <a:xfrm>
            <a:off x="3468831" y="1765394"/>
            <a:ext cx="2627169" cy="1716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顧客をいくつかの特性で分類する（セグメンテーション）。</a:t>
            </a:r>
            <a:endParaRPr lang="en-US" altLang="ja-JP" dirty="0"/>
          </a:p>
        </p:txBody>
      </p:sp>
      <p:sp>
        <p:nvSpPr>
          <p:cNvPr id="5" name="正方形/長方形 4"/>
          <p:cNvSpPr/>
          <p:nvPr/>
        </p:nvSpPr>
        <p:spPr>
          <a:xfrm>
            <a:off x="290945" y="6123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コトラー</a:t>
            </a:r>
            <a:r>
              <a:rPr lang="en-US" altLang="ja-JP"/>
              <a:t>『</a:t>
            </a:r>
            <a:r>
              <a:rPr lang="ja-JP" altLang="en-US"/>
              <a:t>戦略的マーケティング</a:t>
            </a:r>
            <a:r>
              <a:rPr lang="en-US" altLang="ja-JP"/>
              <a:t>』</a:t>
            </a:r>
            <a:endParaRPr lang="ja-JP" altLang="en-US"/>
          </a:p>
          <a:p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EAA5DEB2-3CBD-4765-888B-E99885E45B83}"/>
              </a:ext>
            </a:extLst>
          </p:cNvPr>
          <p:cNvSpPr txBox="1">
            <a:spLocks/>
          </p:cNvSpPr>
          <p:nvPr/>
        </p:nvSpPr>
        <p:spPr>
          <a:xfrm>
            <a:off x="8948301" y="3762287"/>
            <a:ext cx="2627170" cy="231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商品でどういう価値を提供するかの位置づけを決める（ポジショニング）。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B40FC4-678D-4D3E-9B26-24B49104FBDF}"/>
              </a:ext>
            </a:extLst>
          </p:cNvPr>
          <p:cNvSpPr txBox="1"/>
          <p:nvPr/>
        </p:nvSpPr>
        <p:spPr>
          <a:xfrm>
            <a:off x="6619008" y="1380899"/>
            <a:ext cx="1930978" cy="92333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ja-JP" altLang="en-US" sz="1800" dirty="0"/>
              <a:t>性別、年齢、職業など様々な属性で特徴づける。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3738DEB-D198-4CC7-AC7C-6EF69BB24373}"/>
              </a:ext>
            </a:extLst>
          </p:cNvPr>
          <p:cNvCxnSpPr/>
          <p:nvPr/>
        </p:nvCxnSpPr>
        <p:spPr>
          <a:xfrm flipH="1">
            <a:off x="7284203" y="2123268"/>
            <a:ext cx="300294" cy="743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0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355">
        <p159:morph option="byObject"/>
      </p:transition>
    </mc:Choice>
    <mc:Fallback xmlns="">
      <p:transition spd="slow" advTm="62355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DB6926-65D6-085C-F6D1-B6773FA4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個から普遍へ</a:t>
            </a:r>
            <a:endParaRPr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63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583">
        <p159:morph option="byObject"/>
      </p:transition>
    </mc:Choice>
    <mc:Fallback xmlns="">
      <p:transition spd="slow" advTm="35583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06CA9288-B188-4B89-8144-4B0D3F88A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658243"/>
              </p:ext>
            </p:extLst>
          </p:nvPr>
        </p:nvGraphicFramePr>
        <p:xfrm>
          <a:off x="838200" y="700391"/>
          <a:ext cx="10515600" cy="5476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1902D9-C6A5-42D9-8B31-D3F10B9D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20">
        <p159:morph option="byObject"/>
      </p:transition>
    </mc:Choice>
    <mc:Fallback xmlns="">
      <p:transition spd="slow" advTm="4002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商品のライフサイクルとユーザ層</a:t>
            </a:r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4599" y="4882242"/>
            <a:ext cx="8246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導入期　　　　成長期　　　成熟期　　衰退期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76040" y="3622579"/>
            <a:ext cx="172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後期追随層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45692" y="3992909"/>
            <a:ext cx="18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新しもの好き　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219376" y="2504387"/>
            <a:ext cx="3024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早期採用層</a:t>
            </a:r>
            <a:endParaRPr kumimoji="1" lang="en-US" altLang="ja-JP" sz="3200" b="1" dirty="0"/>
          </a:p>
          <a:p>
            <a:r>
              <a:rPr lang="en-US" altLang="ja-JP" sz="3200" b="1" dirty="0"/>
              <a:t>Early</a:t>
            </a:r>
            <a:r>
              <a:rPr lang="ja-JP" altLang="en-US" sz="3200" b="1" dirty="0"/>
              <a:t> </a:t>
            </a:r>
            <a:r>
              <a:rPr lang="en-US" altLang="ja-JP" sz="3200" b="1" dirty="0"/>
              <a:t>Adopter</a:t>
            </a:r>
            <a:endParaRPr kumimoji="1" lang="ja-JP" altLang="en-US" sz="3200" b="1" dirty="0"/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2139043" y="4787638"/>
            <a:ext cx="8621683" cy="94604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 flipH="1">
            <a:off x="3134000" y="4373226"/>
            <a:ext cx="17414" cy="481652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6449885" y="2054069"/>
            <a:ext cx="1" cy="2828463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600182" y="359528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/>
              <a:t>早期追随層</a:t>
            </a:r>
            <a:endParaRPr lang="ja-JP" altLang="en-US" sz="2400" dirty="0"/>
          </a:p>
        </p:txBody>
      </p:sp>
      <p:cxnSp>
        <p:nvCxnSpPr>
          <p:cNvPr id="41" name="直線コネクタ 40"/>
          <p:cNvCxnSpPr/>
          <p:nvPr/>
        </p:nvCxnSpPr>
        <p:spPr>
          <a:xfrm>
            <a:off x="8376557" y="2555312"/>
            <a:ext cx="49185" cy="2299566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8784871" y="3893619"/>
            <a:ext cx="119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遅れ層</a:t>
            </a:r>
          </a:p>
        </p:txBody>
      </p:sp>
      <p:cxnSp>
        <p:nvCxnSpPr>
          <p:cNvPr id="52" name="直線コネクタ 51"/>
          <p:cNvCxnSpPr/>
          <p:nvPr/>
        </p:nvCxnSpPr>
        <p:spPr>
          <a:xfrm flipH="1">
            <a:off x="4280132" y="3300656"/>
            <a:ext cx="14282" cy="1538918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H="1">
            <a:off x="4451498" y="3118864"/>
            <a:ext cx="22531" cy="1715406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2135920" y="3300656"/>
            <a:ext cx="2144212" cy="1554222"/>
          </a:xfrm>
          <a:custGeom>
            <a:avLst/>
            <a:gdLst>
              <a:gd name="connsiteX0" fmla="*/ 0 w 2144678"/>
              <a:gd name="connsiteY0" fmla="*/ 545655 h 545655"/>
              <a:gd name="connsiteX1" fmla="*/ 1975104 w 2144678"/>
              <a:gd name="connsiteY1" fmla="*/ 70167 h 545655"/>
              <a:gd name="connsiteX2" fmla="*/ 2048256 w 2144678"/>
              <a:gd name="connsiteY2" fmla="*/ 6159 h 545655"/>
              <a:gd name="connsiteX3" fmla="*/ 2057400 w 2144678"/>
              <a:gd name="connsiteY3" fmla="*/ 6159 h 545655"/>
              <a:gd name="connsiteX0" fmla="*/ 0 w 2090630"/>
              <a:gd name="connsiteY0" fmla="*/ 566601 h 566601"/>
              <a:gd name="connsiteX1" fmla="*/ 1527048 w 2090630"/>
              <a:gd name="connsiteY1" fmla="*/ 376474 h 566601"/>
              <a:gd name="connsiteX2" fmla="*/ 2048256 w 2090630"/>
              <a:gd name="connsiteY2" fmla="*/ 27105 h 566601"/>
              <a:gd name="connsiteX3" fmla="*/ 2057400 w 2090630"/>
              <a:gd name="connsiteY3" fmla="*/ 27105 h 566601"/>
              <a:gd name="connsiteX0" fmla="*/ 0 w 2090630"/>
              <a:gd name="connsiteY0" fmla="*/ 566601 h 566601"/>
              <a:gd name="connsiteX1" fmla="*/ 1527048 w 2090630"/>
              <a:gd name="connsiteY1" fmla="*/ 376474 h 566601"/>
              <a:gd name="connsiteX2" fmla="*/ 2048256 w 2090630"/>
              <a:gd name="connsiteY2" fmla="*/ 27105 h 566601"/>
              <a:gd name="connsiteX3" fmla="*/ 2057400 w 2090630"/>
              <a:gd name="connsiteY3" fmla="*/ 27105 h 566601"/>
              <a:gd name="connsiteX0" fmla="*/ 0 w 2093307"/>
              <a:gd name="connsiteY0" fmla="*/ 563563 h 563563"/>
              <a:gd name="connsiteX1" fmla="*/ 1490715 w 2093307"/>
              <a:gd name="connsiteY1" fmla="*/ 332324 h 563563"/>
              <a:gd name="connsiteX2" fmla="*/ 2048256 w 2093307"/>
              <a:gd name="connsiteY2" fmla="*/ 24067 h 563563"/>
              <a:gd name="connsiteX3" fmla="*/ 2057400 w 2093307"/>
              <a:gd name="connsiteY3" fmla="*/ 24067 h 563563"/>
              <a:gd name="connsiteX0" fmla="*/ 0 w 2093307"/>
              <a:gd name="connsiteY0" fmla="*/ 563563 h 563563"/>
              <a:gd name="connsiteX1" fmla="*/ 1490715 w 2093307"/>
              <a:gd name="connsiteY1" fmla="*/ 332324 h 563563"/>
              <a:gd name="connsiteX2" fmla="*/ 2048256 w 2093307"/>
              <a:gd name="connsiteY2" fmla="*/ 24067 h 563563"/>
              <a:gd name="connsiteX3" fmla="*/ 2057400 w 2093307"/>
              <a:gd name="connsiteY3" fmla="*/ 24067 h 563563"/>
              <a:gd name="connsiteX0" fmla="*/ 0 w 2093307"/>
              <a:gd name="connsiteY0" fmla="*/ 563563 h 563563"/>
              <a:gd name="connsiteX1" fmla="*/ 1490715 w 2093307"/>
              <a:gd name="connsiteY1" fmla="*/ 332324 h 563563"/>
              <a:gd name="connsiteX2" fmla="*/ 2048256 w 2093307"/>
              <a:gd name="connsiteY2" fmla="*/ 24067 h 563563"/>
              <a:gd name="connsiteX3" fmla="*/ 2057400 w 2093307"/>
              <a:gd name="connsiteY3" fmla="*/ 24067 h 563563"/>
              <a:gd name="connsiteX0" fmla="*/ 0 w 2141110"/>
              <a:gd name="connsiteY0" fmla="*/ 567585 h 567585"/>
              <a:gd name="connsiteX1" fmla="*/ 1490715 w 2141110"/>
              <a:gd name="connsiteY1" fmla="*/ 336346 h 567585"/>
              <a:gd name="connsiteX2" fmla="*/ 2048256 w 2141110"/>
              <a:gd name="connsiteY2" fmla="*/ 28089 h 567585"/>
              <a:gd name="connsiteX3" fmla="*/ 2139150 w 2141110"/>
              <a:gd name="connsiteY3" fmla="*/ 17811 h 567585"/>
              <a:gd name="connsiteX0" fmla="*/ 0 w 2139243"/>
              <a:gd name="connsiteY0" fmla="*/ 550097 h 550097"/>
              <a:gd name="connsiteX1" fmla="*/ 1490715 w 2139243"/>
              <a:gd name="connsiteY1" fmla="*/ 318858 h 550097"/>
              <a:gd name="connsiteX2" fmla="*/ 1993755 w 2139243"/>
              <a:gd name="connsiteY2" fmla="*/ 109954 h 550097"/>
              <a:gd name="connsiteX3" fmla="*/ 2139150 w 2139243"/>
              <a:gd name="connsiteY3" fmla="*/ 323 h 550097"/>
              <a:gd name="connsiteX0" fmla="*/ 0 w 2139398"/>
              <a:gd name="connsiteY0" fmla="*/ 550116 h 550116"/>
              <a:gd name="connsiteX1" fmla="*/ 1318131 w 2139398"/>
              <a:gd name="connsiteY1" fmla="*/ 342859 h 550116"/>
              <a:gd name="connsiteX2" fmla="*/ 1993755 w 2139398"/>
              <a:gd name="connsiteY2" fmla="*/ 109973 h 550116"/>
              <a:gd name="connsiteX3" fmla="*/ 2139150 w 2139398"/>
              <a:gd name="connsiteY3" fmla="*/ 342 h 55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398" h="550116">
                <a:moveTo>
                  <a:pt x="0" y="550116"/>
                </a:moveTo>
                <a:cubicBezTo>
                  <a:pt x="509016" y="486740"/>
                  <a:pt x="985839" y="416216"/>
                  <a:pt x="1318131" y="342859"/>
                </a:cubicBezTo>
                <a:cubicBezTo>
                  <a:pt x="1650423" y="269502"/>
                  <a:pt x="1856919" y="167059"/>
                  <a:pt x="1993755" y="109973"/>
                </a:cubicBezTo>
                <a:cubicBezTo>
                  <a:pt x="2130592" y="52887"/>
                  <a:pt x="2141436" y="-4992"/>
                  <a:pt x="2139150" y="34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4465674" y="2027533"/>
            <a:ext cx="6230679" cy="2757118"/>
          </a:xfrm>
          <a:custGeom>
            <a:avLst/>
            <a:gdLst>
              <a:gd name="connsiteX0" fmla="*/ 0 w 6230679"/>
              <a:gd name="connsiteY0" fmla="*/ 1087807 h 2757118"/>
              <a:gd name="connsiteX1" fmla="*/ 1977656 w 6230679"/>
              <a:gd name="connsiteY1" fmla="*/ 24551 h 2757118"/>
              <a:gd name="connsiteX2" fmla="*/ 3902149 w 6230679"/>
              <a:gd name="connsiteY2" fmla="*/ 545546 h 2757118"/>
              <a:gd name="connsiteX3" fmla="*/ 6230679 w 6230679"/>
              <a:gd name="connsiteY3" fmla="*/ 2757118 h 275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679" h="2757118">
                <a:moveTo>
                  <a:pt x="0" y="1087807"/>
                </a:moveTo>
                <a:cubicBezTo>
                  <a:pt x="663649" y="601367"/>
                  <a:pt x="1327298" y="114928"/>
                  <a:pt x="1977656" y="24551"/>
                </a:cubicBezTo>
                <a:cubicBezTo>
                  <a:pt x="2628014" y="-65826"/>
                  <a:pt x="3193312" y="90118"/>
                  <a:pt x="3902149" y="545546"/>
                </a:cubicBezTo>
                <a:cubicBezTo>
                  <a:pt x="4610986" y="1000974"/>
                  <a:pt x="5420832" y="1879046"/>
                  <a:pt x="6230679" y="27571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01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018">
        <p159:morph option="byObject"/>
      </p:transition>
    </mc:Choice>
    <mc:Fallback xmlns="">
      <p:transition spd="slow" advTm="41018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530415-17E3-4D10-B033-DCEA891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重要なユーザー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77C3072-6B70-4C86-8CA6-369F5B0A0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78719"/>
              </p:ext>
            </p:extLst>
          </p:nvPr>
        </p:nvGraphicFramePr>
        <p:xfrm>
          <a:off x="838200" y="1147864"/>
          <a:ext cx="10515600" cy="5029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92A9E5-3FEB-453D-A4DF-8B5D0BDD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10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837">
        <p159:morph option="byObject"/>
      </p:transition>
    </mc:Choice>
    <mc:Fallback xmlns="">
      <p:transition spd="slow" advTm="52837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16B5C7-330A-4369-93E1-57E5BCDF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課題に対する現在の代替策を押さえる。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4D13DAD0-EA34-43E9-9692-75C97C0648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1847850"/>
          <a:ext cx="62691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A6DB74-4335-4CC3-B924-D9031E1E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F275C3-27A7-4876-B7CF-AA66D59DCAAC}"/>
              </a:ext>
            </a:extLst>
          </p:cNvPr>
          <p:cNvSpPr txBox="1"/>
          <p:nvPr/>
        </p:nvSpPr>
        <p:spPr>
          <a:xfrm>
            <a:off x="7305502" y="43852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比較</a:t>
            </a: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072D40F-9938-46A9-871D-1816337318E0}"/>
              </a:ext>
            </a:extLst>
          </p:cNvPr>
          <p:cNvSpPr/>
          <p:nvPr/>
        </p:nvSpPr>
        <p:spPr>
          <a:xfrm rot="5400000">
            <a:off x="4493989" y="3298828"/>
            <a:ext cx="1918752" cy="2819188"/>
          </a:xfrm>
          <a:prstGeom prst="arc">
            <a:avLst>
              <a:gd name="adj1" fmla="val 9757185"/>
              <a:gd name="adj2" fmla="val 0"/>
            </a:avLst>
          </a:prstGeom>
          <a:ln w="730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76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987">
        <p159:morph option="byObject"/>
      </p:transition>
    </mc:Choice>
    <mc:Fallback xmlns="">
      <p:transition spd="slow" advTm="39987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34215F-9B39-33AC-7014-AAB87BC0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具体的な人物像にする意味？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C8CBDC-F9C5-7F82-768A-1B34FFC7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57</a:t>
            </a:fld>
            <a:endParaRPr kumimoji="1" lang="ja-JP" altLang="en-US"/>
          </a:p>
        </p:txBody>
      </p:sp>
      <p:graphicFrame>
        <p:nvGraphicFramePr>
          <p:cNvPr id="7" name="コンテンツ プレースホルダー 6">
            <a:extLst>
              <a:ext uri="{FF2B5EF4-FFF2-40B4-BE49-F238E27FC236}">
                <a16:creationId xmlns:a16="http://schemas.microsoft.com/office/drawing/2014/main" id="{925E4A91-2DFC-F216-DBCA-ECFCE141DE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93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ペルソナ</a:t>
            </a:r>
            <a:r>
              <a:rPr lang="ja-JP" altLang="en-US" dirty="0"/>
              <a:t>の効果：具体と抽象の循環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68B6C908-C5D7-90E0-1FF2-2D010CD619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0161566"/>
      </p:ext>
    </p:extLst>
  </p:cSld>
  <p:clrMapOvr>
    <a:masterClrMapping/>
  </p:clrMapOvr>
  <p:transition spd="slow" advTm="3642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ペルソナ事例：ホンダのバイク</a:t>
            </a: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830388"/>
            <a:ext cx="5181600" cy="388620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072268"/>
      </p:ext>
    </p:extLst>
  </p:cSld>
  <p:clrMapOvr>
    <a:masterClrMapping/>
  </p:clrMapOvr>
  <p:transition spd="slow" advTm="30452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773653-E4CD-E63F-870A-14B85FC4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破壊的イノベーション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6256048-EAEC-1F88-4C17-046033DF4459}"/>
              </a:ext>
            </a:extLst>
          </p:cNvPr>
          <p:cNvCxnSpPr/>
          <p:nvPr/>
        </p:nvCxnSpPr>
        <p:spPr>
          <a:xfrm flipV="1">
            <a:off x="1962538" y="2733869"/>
            <a:ext cx="0" cy="3461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E46F80F-6338-9D1C-E9FD-2E91A65EB58E}"/>
              </a:ext>
            </a:extLst>
          </p:cNvPr>
          <p:cNvCxnSpPr/>
          <p:nvPr/>
        </p:nvCxnSpPr>
        <p:spPr>
          <a:xfrm>
            <a:off x="1962538" y="6195526"/>
            <a:ext cx="82669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358F3A-968E-E8D1-DF1F-1C7D44473EEF}"/>
              </a:ext>
            </a:extLst>
          </p:cNvPr>
          <p:cNvSpPr txBox="1"/>
          <p:nvPr/>
        </p:nvSpPr>
        <p:spPr>
          <a:xfrm>
            <a:off x="10422294" y="59646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時間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837FD1-537D-E9EE-7FCE-DC95FCC1FD93}"/>
              </a:ext>
            </a:extLst>
          </p:cNvPr>
          <p:cNvSpPr txBox="1"/>
          <p:nvPr/>
        </p:nvSpPr>
        <p:spPr>
          <a:xfrm>
            <a:off x="1562428" y="21546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性能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5C3F59-E3C0-7F9F-5E76-22FD1E1B7CB1}"/>
              </a:ext>
            </a:extLst>
          </p:cNvPr>
          <p:cNvCxnSpPr>
            <a:cxnSpLocks/>
          </p:cNvCxnSpPr>
          <p:nvPr/>
        </p:nvCxnSpPr>
        <p:spPr>
          <a:xfrm flipV="1">
            <a:off x="1936757" y="2239964"/>
            <a:ext cx="6068908" cy="252033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D9F618D-8FB0-26DD-6BEC-4E0FAF95A05B}"/>
              </a:ext>
            </a:extLst>
          </p:cNvPr>
          <p:cNvCxnSpPr>
            <a:cxnSpLocks/>
          </p:cNvCxnSpPr>
          <p:nvPr/>
        </p:nvCxnSpPr>
        <p:spPr>
          <a:xfrm flipV="1">
            <a:off x="3387012" y="3029041"/>
            <a:ext cx="5439747" cy="250401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865FB8-4C94-232D-B0D6-9500D6F90B36}"/>
              </a:ext>
            </a:extLst>
          </p:cNvPr>
          <p:cNvSpPr txBox="1"/>
          <p:nvPr/>
        </p:nvSpPr>
        <p:spPr>
          <a:xfrm>
            <a:off x="2684107" y="2837365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先行企業による持続的改良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22E9DB6-053E-898B-FE2E-B2CB7BE91005}"/>
              </a:ext>
            </a:extLst>
          </p:cNvPr>
          <p:cNvSpPr txBox="1"/>
          <p:nvPr/>
        </p:nvSpPr>
        <p:spPr>
          <a:xfrm>
            <a:off x="4332853" y="5013489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後続企業による性能改善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03BFD0-2D6B-ED2B-4698-C74122B8C159}"/>
              </a:ext>
            </a:extLst>
          </p:cNvPr>
          <p:cNvCxnSpPr>
            <a:cxnSpLocks/>
          </p:cNvCxnSpPr>
          <p:nvPr/>
        </p:nvCxnSpPr>
        <p:spPr>
          <a:xfrm flipV="1">
            <a:off x="2446832" y="3756194"/>
            <a:ext cx="7082832" cy="29539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22468F7-EFDE-7579-5AE9-8CFFB0030382}"/>
              </a:ext>
            </a:extLst>
          </p:cNvPr>
          <p:cNvSpPr txBox="1"/>
          <p:nvPr/>
        </p:nvSpPr>
        <p:spPr>
          <a:xfrm>
            <a:off x="8308032" y="38288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市場で求められる性能</a:t>
            </a: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B3E4E03-B129-504E-276E-75A3F740D5C0}"/>
              </a:ext>
            </a:extLst>
          </p:cNvPr>
          <p:cNvSpPr/>
          <p:nvPr/>
        </p:nvSpPr>
        <p:spPr>
          <a:xfrm rot="20239953">
            <a:off x="6490678" y="2832705"/>
            <a:ext cx="994549" cy="95525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40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共感マップ例</a:t>
            </a:r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838200" y="5029200"/>
            <a:ext cx="10515600" cy="24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38200" y="1825625"/>
            <a:ext cx="10515600" cy="3251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838200" y="1825625"/>
            <a:ext cx="10515600" cy="320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724328" y="1864364"/>
            <a:ext cx="2403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b="1" dirty="0"/>
              <a:t>何を感じ思っているか？</a:t>
            </a:r>
          </a:p>
        </p:txBody>
      </p:sp>
      <p:cxnSp>
        <p:nvCxnSpPr>
          <p:cNvPr id="15" name="直線コネクタ 14"/>
          <p:cNvCxnSpPr/>
          <p:nvPr/>
        </p:nvCxnSpPr>
        <p:spPr>
          <a:xfrm>
            <a:off x="838200" y="18256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881770" y="2345613"/>
            <a:ext cx="461665" cy="21698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b="1" dirty="0"/>
              <a:t>何を聞いているか？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820481" y="2594847"/>
            <a:ext cx="46166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b="1" dirty="0"/>
              <a:t>何を見ているか？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12631" y="4635805"/>
            <a:ext cx="243368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b="1" dirty="0"/>
              <a:t>何を言い行っているか？</a:t>
            </a:r>
          </a:p>
        </p:txBody>
      </p:sp>
      <p:cxnSp>
        <p:nvCxnSpPr>
          <p:cNvPr id="20" name="直線コネクタ 19"/>
          <p:cNvCxnSpPr/>
          <p:nvPr/>
        </p:nvCxnSpPr>
        <p:spPr>
          <a:xfrm>
            <a:off x="5889871" y="5077326"/>
            <a:ext cx="17634" cy="121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838200" y="1825625"/>
            <a:ext cx="0" cy="4430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838200" y="6290412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1353800" y="1825625"/>
            <a:ext cx="0" cy="4464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7568370" y="5142674"/>
            <a:ext cx="20072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b="1" dirty="0"/>
              <a:t>目標、ニーズ、願望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4812631" y="2911642"/>
            <a:ext cx="2189748" cy="8181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ペルソナ：健康老人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149683" y="211071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病気が怖い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415856" y="5152653"/>
            <a:ext cx="16321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b="1" dirty="0"/>
              <a:t>痛みとなる課題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794405" y="2509077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頼れる人がいない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365917" y="231781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人に頼りたくない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618241" y="3897132"/>
            <a:ext cx="25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PC,</a:t>
            </a:r>
            <a:r>
              <a:rPr kumimoji="1" lang="ja-JP" altLang="en-US" dirty="0"/>
              <a:t>スマホ面倒くさいので嫌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437535" y="201583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人の集まりは楽しい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363736" y="55124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孤独死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969945" y="427111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耳</a:t>
            </a:r>
            <a:r>
              <a:rPr lang="ja-JP" altLang="en-US" dirty="0"/>
              <a:t>遠く電話通じない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614372" y="26167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高齢者交通事故多発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443997" y="5499203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健康モニター</a:t>
            </a: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028736" y="552056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買い物移動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370888" y="552056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コミュニケーション手段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608404" y="576938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コミュニケーション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602780" y="30465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孤独死増加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28435" y="241837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孫に会うのが楽しい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220354" y="3273627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近所に高齢者多い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614372" y="3459528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err="1"/>
              <a:t>おれおれ</a:t>
            </a:r>
            <a:r>
              <a:rPr kumimoji="1" lang="ja-JP" altLang="en-US" dirty="0"/>
              <a:t>詐欺、振り込め詐欺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655592" y="5857118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err="1"/>
              <a:t>おれおれ</a:t>
            </a:r>
            <a:r>
              <a:rPr kumimoji="1" lang="ja-JP" altLang="en-US" dirty="0"/>
              <a:t>詐欺、振り込め詐欺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461826" y="55235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健康維持</a:t>
            </a:r>
          </a:p>
        </p:txBody>
      </p:sp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A887F09E-AD1B-4BBC-AEA0-F573F4409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15D9667-9E27-74FF-AD2F-05DC798E65FE}"/>
              </a:ext>
            </a:extLst>
          </p:cNvPr>
          <p:cNvSpPr txBox="1"/>
          <p:nvPr/>
        </p:nvSpPr>
        <p:spPr>
          <a:xfrm>
            <a:off x="1571031" y="3932996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高齢者は切れやすい</a:t>
            </a:r>
          </a:p>
        </p:txBody>
      </p:sp>
    </p:spTree>
    <p:extLst>
      <p:ext uri="{BB962C8B-B14F-4D97-AF65-F5344CB8AC3E}">
        <p14:creationId xmlns:p14="http://schemas.microsoft.com/office/powerpoint/2010/main" val="10159749"/>
      </p:ext>
    </p:extLst>
  </p:cSld>
  <p:clrMapOvr>
    <a:masterClrMapping/>
  </p:clrMapOvr>
  <p:transition spd="slow" advTm="347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分析手法の位置づけ</a:t>
            </a:r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3316185267"/>
              </p:ext>
            </p:extLst>
          </p:nvPr>
        </p:nvGraphicFramePr>
        <p:xfrm>
          <a:off x="2105527" y="1838250"/>
          <a:ext cx="7615989" cy="437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1885842"/>
      </p:ext>
    </p:extLst>
  </p:cSld>
  <p:clrMapOvr>
    <a:masterClrMapping/>
  </p:clrMapOvr>
  <p:transition spd="slow" advTm="32240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</p:nvPr>
        </p:nvGraphicFramePr>
        <p:xfrm>
          <a:off x="838200" y="584200"/>
          <a:ext cx="10916798" cy="559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BBB32-A2E8-40E7-BA0F-41F9A1F6D5DC}" type="slidenum">
              <a:rPr lang="ja-JP" altLang="en-US" smtClean="0"/>
              <a:pPr/>
              <a:t>62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1360654"/>
      </p:ext>
    </p:extLst>
  </p:cSld>
  <p:clrMapOvr>
    <a:masterClrMapping/>
  </p:clrMapOvr>
  <p:transition spd="slow" advTm="2741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773653-E4CD-E63F-870A-14B85FC4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ローエンド型破壊と新市場型破壊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6256048-EAEC-1F88-4C17-046033DF4459}"/>
              </a:ext>
            </a:extLst>
          </p:cNvPr>
          <p:cNvCxnSpPr>
            <a:cxnSpLocks/>
          </p:cNvCxnSpPr>
          <p:nvPr/>
        </p:nvCxnSpPr>
        <p:spPr>
          <a:xfrm flipV="1">
            <a:off x="1973170" y="2184593"/>
            <a:ext cx="0" cy="279918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E46F80F-6338-9D1C-E9FD-2E91A65EB58E}"/>
              </a:ext>
            </a:extLst>
          </p:cNvPr>
          <p:cNvCxnSpPr/>
          <p:nvPr/>
        </p:nvCxnSpPr>
        <p:spPr>
          <a:xfrm>
            <a:off x="1973170" y="4984139"/>
            <a:ext cx="8266923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358F3A-968E-E8D1-DF1F-1C7D44473EEF}"/>
              </a:ext>
            </a:extLst>
          </p:cNvPr>
          <p:cNvSpPr txBox="1"/>
          <p:nvPr/>
        </p:nvSpPr>
        <p:spPr>
          <a:xfrm>
            <a:off x="10380054" y="48068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時間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837FD1-537D-E9EE-7FCE-DC95FCC1FD93}"/>
              </a:ext>
            </a:extLst>
          </p:cNvPr>
          <p:cNvSpPr txBox="1"/>
          <p:nvPr/>
        </p:nvSpPr>
        <p:spPr>
          <a:xfrm>
            <a:off x="1573060" y="16054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性能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5C3F59-E3C0-7F9F-5E76-22FD1E1B7CB1}"/>
              </a:ext>
            </a:extLst>
          </p:cNvPr>
          <p:cNvCxnSpPr>
            <a:cxnSpLocks/>
          </p:cNvCxnSpPr>
          <p:nvPr/>
        </p:nvCxnSpPr>
        <p:spPr>
          <a:xfrm flipV="1">
            <a:off x="1995976" y="2115589"/>
            <a:ext cx="5188351" cy="20648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D9F618D-8FB0-26DD-6BEC-4E0FAF95A05B}"/>
              </a:ext>
            </a:extLst>
          </p:cNvPr>
          <p:cNvCxnSpPr>
            <a:cxnSpLocks/>
          </p:cNvCxnSpPr>
          <p:nvPr/>
        </p:nvCxnSpPr>
        <p:spPr>
          <a:xfrm flipV="1">
            <a:off x="2434659" y="2445193"/>
            <a:ext cx="4978258" cy="253575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865FB8-4C94-232D-B0D6-9500D6F90B36}"/>
              </a:ext>
            </a:extLst>
          </p:cNvPr>
          <p:cNvSpPr txBox="1"/>
          <p:nvPr/>
        </p:nvSpPr>
        <p:spPr>
          <a:xfrm>
            <a:off x="2694739" y="2288089"/>
            <a:ext cx="25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先行企業による持続的改良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03BFD0-2D6B-ED2B-4698-C74122B8C159}"/>
              </a:ext>
            </a:extLst>
          </p:cNvPr>
          <p:cNvCxnSpPr>
            <a:cxnSpLocks/>
          </p:cNvCxnSpPr>
          <p:nvPr/>
        </p:nvCxnSpPr>
        <p:spPr>
          <a:xfrm flipV="1">
            <a:off x="1973169" y="2890593"/>
            <a:ext cx="7567127" cy="37634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B3E4E03-B129-504E-276E-75A3F740D5C0}"/>
              </a:ext>
            </a:extLst>
          </p:cNvPr>
          <p:cNvSpPr/>
          <p:nvPr/>
        </p:nvSpPr>
        <p:spPr>
          <a:xfrm rot="20239953">
            <a:off x="5771951" y="2537262"/>
            <a:ext cx="994549" cy="44696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0DF82D8-678A-937A-8506-D0813BD225EC}"/>
              </a:ext>
            </a:extLst>
          </p:cNvPr>
          <p:cNvCxnSpPr>
            <a:cxnSpLocks/>
          </p:cNvCxnSpPr>
          <p:nvPr/>
        </p:nvCxnSpPr>
        <p:spPr>
          <a:xfrm flipH="1">
            <a:off x="1254642" y="4983777"/>
            <a:ext cx="732939" cy="1204372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C5B855E-C3F5-67EF-2720-BF8B6F8C260E}"/>
              </a:ext>
            </a:extLst>
          </p:cNvPr>
          <p:cNvCxnSpPr>
            <a:cxnSpLocks/>
          </p:cNvCxnSpPr>
          <p:nvPr/>
        </p:nvCxnSpPr>
        <p:spPr>
          <a:xfrm flipV="1">
            <a:off x="1254642" y="3388965"/>
            <a:ext cx="0" cy="27991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248D21A-3AD6-FBE6-FBBB-C9FAACB6E64E}"/>
              </a:ext>
            </a:extLst>
          </p:cNvPr>
          <p:cNvSpPr txBox="1"/>
          <p:nvPr/>
        </p:nvSpPr>
        <p:spPr>
          <a:xfrm>
            <a:off x="382654" y="297321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異なる性能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97EB280-7ECC-11A8-122E-78BE22E5A82A}"/>
              </a:ext>
            </a:extLst>
          </p:cNvPr>
          <p:cNvCxnSpPr/>
          <p:nvPr/>
        </p:nvCxnSpPr>
        <p:spPr>
          <a:xfrm>
            <a:off x="1273373" y="6188149"/>
            <a:ext cx="82669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46A658-4249-3683-D9EB-9B83A8E05640}"/>
              </a:ext>
            </a:extLst>
          </p:cNvPr>
          <p:cNvSpPr txBox="1"/>
          <p:nvPr/>
        </p:nvSpPr>
        <p:spPr>
          <a:xfrm>
            <a:off x="9680257" y="60108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時間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7520338-C786-F638-C734-2A821E613531}"/>
              </a:ext>
            </a:extLst>
          </p:cNvPr>
          <p:cNvCxnSpPr>
            <a:cxnSpLocks/>
          </p:cNvCxnSpPr>
          <p:nvPr/>
        </p:nvCxnSpPr>
        <p:spPr>
          <a:xfrm flipV="1">
            <a:off x="2294698" y="3713070"/>
            <a:ext cx="4701525" cy="242289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91C2614-7FCD-2D72-78F4-A376B194CE45}"/>
              </a:ext>
            </a:extLst>
          </p:cNvPr>
          <p:cNvSpPr txBox="1"/>
          <p:nvPr/>
        </p:nvSpPr>
        <p:spPr>
          <a:xfrm>
            <a:off x="7397463" y="221600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ローエンド型破壊</a:t>
            </a:r>
            <a:endParaRPr kumimoji="1" lang="ja-JP" altLang="en-US" sz="2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183EA4-0327-FCD9-E5B6-E9DDA27A1359}"/>
              </a:ext>
            </a:extLst>
          </p:cNvPr>
          <p:cNvSpPr txBox="1"/>
          <p:nvPr/>
        </p:nvSpPr>
        <p:spPr>
          <a:xfrm>
            <a:off x="250085" y="6191342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無消費だった市場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77CA87-0949-CE2F-EFC7-0C12E71AFD10}"/>
              </a:ext>
            </a:extLst>
          </p:cNvPr>
          <p:cNvSpPr txBox="1"/>
          <p:nvPr/>
        </p:nvSpPr>
        <p:spPr>
          <a:xfrm>
            <a:off x="3574488" y="539552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新市場型破壊</a:t>
            </a:r>
            <a:endParaRPr kumimoji="1" lang="ja-JP" altLang="en-US" sz="2400" b="1" dirty="0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112A3D5D-3642-85BD-CCFD-96743C0E58CD}"/>
              </a:ext>
            </a:extLst>
          </p:cNvPr>
          <p:cNvCxnSpPr>
            <a:cxnSpLocks/>
          </p:cNvCxnSpPr>
          <p:nvPr/>
        </p:nvCxnSpPr>
        <p:spPr>
          <a:xfrm flipV="1">
            <a:off x="1273373" y="5155167"/>
            <a:ext cx="7567127" cy="37634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1CEF5E9-CD4D-4EA8-8A04-E0B1E1D9931C}"/>
              </a:ext>
            </a:extLst>
          </p:cNvPr>
          <p:cNvCxnSpPr>
            <a:cxnSpLocks/>
          </p:cNvCxnSpPr>
          <p:nvPr/>
        </p:nvCxnSpPr>
        <p:spPr>
          <a:xfrm>
            <a:off x="4712746" y="3279651"/>
            <a:ext cx="35101" cy="1677051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CB03A67-15D9-455E-95D6-C5E9B2BA8BEE}"/>
              </a:ext>
            </a:extLst>
          </p:cNvPr>
          <p:cNvCxnSpPr>
            <a:cxnSpLocks/>
          </p:cNvCxnSpPr>
          <p:nvPr/>
        </p:nvCxnSpPr>
        <p:spPr>
          <a:xfrm>
            <a:off x="4747847" y="4901788"/>
            <a:ext cx="353450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0C8BB85-6A6E-4964-8AE3-A13095614E22}"/>
              </a:ext>
            </a:extLst>
          </p:cNvPr>
          <p:cNvCxnSpPr>
            <a:cxnSpLocks/>
          </p:cNvCxnSpPr>
          <p:nvPr/>
        </p:nvCxnSpPr>
        <p:spPr>
          <a:xfrm flipH="1">
            <a:off x="4034261" y="3215826"/>
            <a:ext cx="2032432" cy="2569513"/>
          </a:xfrm>
          <a:prstGeom prst="line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C98AB40-1F09-4CEE-9A76-5FDC161BAA41}"/>
              </a:ext>
            </a:extLst>
          </p:cNvPr>
          <p:cNvCxnSpPr>
            <a:cxnSpLocks/>
          </p:cNvCxnSpPr>
          <p:nvPr/>
        </p:nvCxnSpPr>
        <p:spPr>
          <a:xfrm>
            <a:off x="6013939" y="3198241"/>
            <a:ext cx="315936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83D4F7C-61EB-4E1B-942A-12C673FF4D53}"/>
              </a:ext>
            </a:extLst>
          </p:cNvPr>
          <p:cNvCxnSpPr>
            <a:cxnSpLocks/>
          </p:cNvCxnSpPr>
          <p:nvPr/>
        </p:nvCxnSpPr>
        <p:spPr>
          <a:xfrm flipV="1">
            <a:off x="6066693" y="1325506"/>
            <a:ext cx="0" cy="189032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D53D589-F1A8-4A2B-80D8-0149252BD282}"/>
              </a:ext>
            </a:extLst>
          </p:cNvPr>
          <p:cNvSpPr txBox="1"/>
          <p:nvPr/>
        </p:nvSpPr>
        <p:spPr>
          <a:xfrm>
            <a:off x="6500381" y="1791471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コンピュータ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5857002-8A7B-4FD5-964A-839088DC594A}"/>
              </a:ext>
            </a:extLst>
          </p:cNvPr>
          <p:cNvSpPr txBox="1"/>
          <p:nvPr/>
        </p:nvSpPr>
        <p:spPr>
          <a:xfrm>
            <a:off x="7111176" y="3486603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スマホ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70A4B02-DC91-49BA-BAAB-9748976A40CB}"/>
              </a:ext>
            </a:extLst>
          </p:cNvPr>
          <p:cNvSpPr txBox="1"/>
          <p:nvPr/>
        </p:nvSpPr>
        <p:spPr>
          <a:xfrm>
            <a:off x="9259960" y="30598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時間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C4615A-12A6-4068-AE65-9807C634A172}"/>
              </a:ext>
            </a:extLst>
          </p:cNvPr>
          <p:cNvSpPr txBox="1"/>
          <p:nvPr/>
        </p:nvSpPr>
        <p:spPr>
          <a:xfrm>
            <a:off x="5743527" y="872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性能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77C4CB2-9FBE-4204-9A84-C71C1B45DD85}"/>
              </a:ext>
            </a:extLst>
          </p:cNvPr>
          <p:cNvSpPr txBox="1"/>
          <p:nvPr/>
        </p:nvSpPr>
        <p:spPr>
          <a:xfrm>
            <a:off x="3642072" y="1976235"/>
            <a:ext cx="274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知識労働者</a:t>
            </a:r>
            <a:endParaRPr kumimoji="1" lang="en-US" altLang="ja-JP" sz="3600" b="1" dirty="0"/>
          </a:p>
          <a:p>
            <a:r>
              <a:rPr lang="ja-JP" altLang="en-US" sz="3600" b="1" dirty="0"/>
              <a:t>の</a:t>
            </a:r>
            <a:r>
              <a:rPr kumimoji="1" lang="ja-JP" altLang="en-US" sz="3600" b="1" dirty="0"/>
              <a:t>情報処理</a:t>
            </a:r>
            <a:endParaRPr kumimoji="1" lang="en-US" altLang="ja-JP" sz="3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5C13C32-329C-4D95-BD6C-D80171D4E75D}"/>
              </a:ext>
            </a:extLst>
          </p:cNvPr>
          <p:cNvSpPr txBox="1"/>
          <p:nvPr/>
        </p:nvSpPr>
        <p:spPr>
          <a:xfrm>
            <a:off x="2204191" y="3756373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一般消費者</a:t>
            </a:r>
            <a:endParaRPr kumimoji="1" lang="en-US" altLang="ja-JP" sz="3600" b="1" dirty="0"/>
          </a:p>
          <a:p>
            <a:r>
              <a:rPr kumimoji="1" lang="ja-JP" altLang="en-US" sz="3600" b="1" dirty="0"/>
              <a:t>の</a:t>
            </a:r>
            <a:r>
              <a:rPr lang="ja-JP" altLang="en-US" sz="3600" b="1" dirty="0"/>
              <a:t>情報流通</a:t>
            </a:r>
            <a:endParaRPr kumimoji="1" lang="en-US" altLang="ja-JP" sz="3600" b="1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C221A00-5A76-49F6-9367-71BAE6AC980B}"/>
              </a:ext>
            </a:extLst>
          </p:cNvPr>
          <p:cNvSpPr txBox="1"/>
          <p:nvPr/>
        </p:nvSpPr>
        <p:spPr>
          <a:xfrm>
            <a:off x="2793466" y="580861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無消費、潜在市場</a:t>
            </a: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B8CD9B98-6AA1-4167-B353-06051A42E448}"/>
              </a:ext>
            </a:extLst>
          </p:cNvPr>
          <p:cNvSpPr/>
          <p:nvPr/>
        </p:nvSpPr>
        <p:spPr>
          <a:xfrm rot="20603884">
            <a:off x="6118763" y="2406968"/>
            <a:ext cx="2922703" cy="56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DBB97A0F-0F38-4C22-9264-F5A0797BA176}"/>
              </a:ext>
            </a:extLst>
          </p:cNvPr>
          <p:cNvSpPr/>
          <p:nvPr/>
        </p:nvSpPr>
        <p:spPr>
          <a:xfrm rot="20496135">
            <a:off x="6213787" y="4000125"/>
            <a:ext cx="3704255" cy="5254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11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295"/>
    </mc:Choice>
    <mc:Fallback xmlns="">
      <p:transition advTm="732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9ED7C2-F43B-E512-9C30-CCE1F957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レッドオーシャンとブルーオーシャン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87BACF18-71DF-B84A-2FE2-0ED7A129FA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3" y="2767888"/>
            <a:ext cx="4175739" cy="2786165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5CEAAC97-3DB8-6367-2EE5-04DB9ED9FA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60" y="2767888"/>
            <a:ext cx="4175739" cy="27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eiryoUI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Yu Gothic UI"/>
        <a:ea typeface="Yu Gothic UI"/>
        <a:cs typeface=""/>
      </a:majorFont>
      <a:minorFont>
        <a:latin typeface="Yu Gothic UI"/>
        <a:ea typeface="Yu Gothic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iryoUI" id="{0DC7E6E0-77DF-43A3-819B-FE5565FA811F}" vid="{C9CC2510-F940-4313-9DEF-73AD1DCF7C3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42082</TotalTime>
  <Words>2512</Words>
  <Application>Microsoft Office PowerPoint</Application>
  <PresentationFormat>ワイド画面</PresentationFormat>
  <Paragraphs>479</Paragraphs>
  <Slides>62</Slides>
  <Notes>58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9" baseType="lpstr">
      <vt:lpstr>BIZ UDPゴシック</vt:lpstr>
      <vt:lpstr>Meiryo UI</vt:lpstr>
      <vt:lpstr>Yu Gothic UI</vt:lpstr>
      <vt:lpstr>メイリオ</vt:lpstr>
      <vt:lpstr>Arial</vt:lpstr>
      <vt:lpstr>Calibri</vt:lpstr>
      <vt:lpstr>MeiryoUI</vt:lpstr>
      <vt:lpstr>PowerPoint プレゼンテーション</vt:lpstr>
      <vt:lpstr>PowerPoint プレゼンテーション</vt:lpstr>
      <vt:lpstr>「ドリルを買いにきた人が欲しいのは、ドリルではなく『穴』である」</vt:lpstr>
      <vt:lpstr>秀才</vt:lpstr>
      <vt:lpstr>リーダー</vt:lpstr>
      <vt:lpstr>破壊的イノベーション</vt:lpstr>
      <vt:lpstr>ローエンド型破壊と新市場型破壊</vt:lpstr>
      <vt:lpstr>PowerPoint プレゼンテーション</vt:lpstr>
      <vt:lpstr>レッドオーシャンとブルーオーシャン</vt:lpstr>
      <vt:lpstr>価値キャンパス</vt:lpstr>
      <vt:lpstr>PowerPoint プレゼンテーション</vt:lpstr>
      <vt:lpstr>技術（HOW）先行の失敗理由：ゴールが曖昧</vt:lpstr>
      <vt:lpstr>PowerPoint プレゼンテーション</vt:lpstr>
      <vt:lpstr>PowerPoint プレゼンテーション</vt:lpstr>
      <vt:lpstr>直線的な製品開発（ウォーター・フォール）</vt:lpstr>
      <vt:lpstr>新しいことは試行錯誤（スパイラル）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人は社会的</vt:lpstr>
      <vt:lpstr>PowerPoint プレゼンテーション</vt:lpstr>
      <vt:lpstr>顧客の課題やニーズは、どこを探す？</vt:lpstr>
      <vt:lpstr>自分の殻を出て、外に出よう</vt:lpstr>
      <vt:lpstr>PowerPoint プレゼンテーション</vt:lpstr>
      <vt:lpstr>課題調査では、潜在意識を探る</vt:lpstr>
      <vt:lpstr>秘密の欲求感情まで探る</vt:lpstr>
      <vt:lpstr>欲望を解決する</vt:lpstr>
      <vt:lpstr>自分が普段意識しないことに気づくには、テクニックやきっかけが要る</vt:lpstr>
      <vt:lpstr>課題の調査・分析のスパイラルプロセス</vt:lpstr>
      <vt:lpstr>調査の手順</vt:lpstr>
      <vt:lpstr>定性調査の効果</vt:lpstr>
      <vt:lpstr>PowerPoint プレゼンテーション</vt:lpstr>
      <vt:lpstr>定性調査方法その１：行動観察法</vt:lpstr>
      <vt:lpstr>定性調査方法２：半構造化インタービュー</vt:lpstr>
      <vt:lpstr>行動観察と半構造化インタビユーの違い</vt:lpstr>
      <vt:lpstr>インタービューするときの気持ちは、師匠（語り手）と弟子（聞き手）になる</vt:lpstr>
      <vt:lpstr>配慮１：語り手の不安を取り除く</vt:lpstr>
      <vt:lpstr>配慮２：語り手に話してよかったんだと感じてもらう</vt:lpstr>
      <vt:lpstr>ただ聞くだけでなく、見て、心を感じること</vt:lpstr>
      <vt:lpstr>聞き上手の基本</vt:lpstr>
      <vt:lpstr>聞き上手の反応</vt:lpstr>
      <vt:lpstr>質問の類型</vt:lpstr>
      <vt:lpstr>PowerPoint プレゼンテーション</vt:lpstr>
      <vt:lpstr>流れの中で、それが知りたかったんだ、となれば大成功</vt:lpstr>
      <vt:lpstr>ＫＪ法ブレーンストーミング（川喜田二郎）</vt:lpstr>
      <vt:lpstr>課題の分析</vt:lpstr>
      <vt:lpstr>商品企画のアプローチ：Ｒ－ＳＴＰ</vt:lpstr>
      <vt:lpstr>個から普遍へ</vt:lpstr>
      <vt:lpstr>PowerPoint プレゼンテーション</vt:lpstr>
      <vt:lpstr>商品のライフサイクルとユーザ層</vt:lpstr>
      <vt:lpstr>重要なユーザー</vt:lpstr>
      <vt:lpstr>課題に対する現在の代替策を押さえる。</vt:lpstr>
      <vt:lpstr>具体的な人物像にする意味？</vt:lpstr>
      <vt:lpstr>ペルソナの効果：具体と抽象の循環</vt:lpstr>
      <vt:lpstr>ペルソナ事例：ホンダのバイク</vt:lpstr>
      <vt:lpstr>共感マップ例</vt:lpstr>
      <vt:lpstr>分析手法の位置づけ</vt:lpstr>
      <vt:lpstr>PowerPoint プレゼンテーション</vt:lpstr>
    </vt:vector>
  </TitlesOfParts>
  <Company>情報科学専門学校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モックアップ作成</dc:title>
  <dc:creator>佐藤良治</dc:creator>
  <cp:lastModifiedBy>佐藤 良治</cp:lastModifiedBy>
  <cp:revision>669</cp:revision>
  <cp:lastPrinted>2022-04-12T23:21:58Z</cp:lastPrinted>
  <dcterms:created xsi:type="dcterms:W3CDTF">2017-04-27T21:11:14Z</dcterms:created>
  <dcterms:modified xsi:type="dcterms:W3CDTF">2023-01-04T01:40:26Z</dcterms:modified>
</cp:coreProperties>
</file>